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59" r:id="rId5"/>
    <p:sldId id="260" r:id="rId6"/>
    <p:sldId id="266" r:id="rId7"/>
    <p:sldId id="258" r:id="rId8"/>
    <p:sldId id="264"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aran Shaikh" userId="59d85dd0-906d-42b9-8247-60cf9904543b" providerId="ADAL" clId="{240B487F-C6A4-4368-9882-5FA88556893C}"/>
    <pc:docChg chg="undo custSel addSld modSld sldOrd">
      <pc:chgData name="Meharan Shaikh" userId="59d85dd0-906d-42b9-8247-60cf9904543b" providerId="ADAL" clId="{240B487F-C6A4-4368-9882-5FA88556893C}" dt="2023-08-10T20:46:40.977" v="899" actId="115"/>
      <pc:docMkLst>
        <pc:docMk/>
      </pc:docMkLst>
      <pc:sldChg chg="addSp delSp modSp mod setBg">
        <pc:chgData name="Meharan Shaikh" userId="59d85dd0-906d-42b9-8247-60cf9904543b" providerId="ADAL" clId="{240B487F-C6A4-4368-9882-5FA88556893C}" dt="2023-08-10T16:50:25.812" v="702" actId="12"/>
        <pc:sldMkLst>
          <pc:docMk/>
          <pc:sldMk cId="2814384392" sldId="256"/>
        </pc:sldMkLst>
        <pc:spChg chg="mod">
          <ac:chgData name="Meharan Shaikh" userId="59d85dd0-906d-42b9-8247-60cf9904543b" providerId="ADAL" clId="{240B487F-C6A4-4368-9882-5FA88556893C}" dt="2023-08-10T16:41:14.235" v="654" actId="2711"/>
          <ac:spMkLst>
            <pc:docMk/>
            <pc:sldMk cId="2814384392" sldId="256"/>
            <ac:spMk id="2" creationId="{ABA261E0-4571-DB6E-E14E-65C998442801}"/>
          </ac:spMkLst>
        </pc:spChg>
        <pc:spChg chg="mod">
          <ac:chgData name="Meharan Shaikh" userId="59d85dd0-906d-42b9-8247-60cf9904543b" providerId="ADAL" clId="{240B487F-C6A4-4368-9882-5FA88556893C}" dt="2023-08-10T16:50:25.812" v="702" actId="12"/>
          <ac:spMkLst>
            <pc:docMk/>
            <pc:sldMk cId="2814384392" sldId="256"/>
            <ac:spMk id="3" creationId="{706F3F4B-6817-B380-66E7-6424C52DB9B9}"/>
          </ac:spMkLst>
        </pc:spChg>
        <pc:spChg chg="add del">
          <ac:chgData name="Meharan Shaikh" userId="59d85dd0-906d-42b9-8247-60cf9904543b" providerId="ADAL" clId="{240B487F-C6A4-4368-9882-5FA88556893C}" dt="2023-08-10T16:39:49.779" v="647" actId="26606"/>
          <ac:spMkLst>
            <pc:docMk/>
            <pc:sldMk cId="2814384392" sldId="256"/>
            <ac:spMk id="8" creationId="{70DFC902-7D23-471A-B557-B6B6917D7A0D}"/>
          </ac:spMkLst>
        </pc:spChg>
        <pc:spChg chg="add del">
          <ac:chgData name="Meharan Shaikh" userId="59d85dd0-906d-42b9-8247-60cf9904543b" providerId="ADAL" clId="{240B487F-C6A4-4368-9882-5FA88556893C}" dt="2023-08-10T16:39:49.779" v="647" actId="26606"/>
          <ac:spMkLst>
            <pc:docMk/>
            <pc:sldMk cId="2814384392" sldId="256"/>
            <ac:spMk id="10" creationId="{A55D5633-D557-4DCA-982C-FF36EB7A1C00}"/>
          </ac:spMkLst>
        </pc:spChg>
        <pc:spChg chg="add del">
          <ac:chgData name="Meharan Shaikh" userId="59d85dd0-906d-42b9-8247-60cf9904543b" providerId="ADAL" clId="{240B487F-C6A4-4368-9882-5FA88556893C}" dt="2023-08-10T16:39:49.779" v="647" actId="26606"/>
          <ac:spMkLst>
            <pc:docMk/>
            <pc:sldMk cId="2814384392" sldId="256"/>
            <ac:spMk id="12" creationId="{450D3AD2-FA80-415F-A9CE-54D884561CD7}"/>
          </ac:spMkLst>
        </pc:spChg>
        <pc:spChg chg="add del">
          <ac:chgData name="Meharan Shaikh" userId="59d85dd0-906d-42b9-8247-60cf9904543b" providerId="ADAL" clId="{240B487F-C6A4-4368-9882-5FA88556893C}" dt="2023-08-10T16:39:28.626" v="644" actId="26606"/>
          <ac:spMkLst>
            <pc:docMk/>
            <pc:sldMk cId="2814384392" sldId="256"/>
            <ac:spMk id="17" creationId="{AC17DE74-01C9-4859-B65A-85CF999E8580}"/>
          </ac:spMkLst>
        </pc:spChg>
        <pc:spChg chg="add del">
          <ac:chgData name="Meharan Shaikh" userId="59d85dd0-906d-42b9-8247-60cf9904543b" providerId="ADAL" clId="{240B487F-C6A4-4368-9882-5FA88556893C}" dt="2023-08-10T16:39:28.626" v="644" actId="26606"/>
          <ac:spMkLst>
            <pc:docMk/>
            <pc:sldMk cId="2814384392" sldId="256"/>
            <ac:spMk id="19" creationId="{068C0432-0E90-4CC1-8CD3-D44A90DF07EF}"/>
          </ac:spMkLst>
        </pc:spChg>
        <pc:spChg chg="add del">
          <ac:chgData name="Meharan Shaikh" userId="59d85dd0-906d-42b9-8247-60cf9904543b" providerId="ADAL" clId="{240B487F-C6A4-4368-9882-5FA88556893C}" dt="2023-08-10T16:39:49.763" v="646" actId="26606"/>
          <ac:spMkLst>
            <pc:docMk/>
            <pc:sldMk cId="2814384392" sldId="256"/>
            <ac:spMk id="21" creationId="{450D3AD2-FA80-415F-A9CE-54D884561CD7}"/>
          </ac:spMkLst>
        </pc:spChg>
        <pc:spChg chg="add del">
          <ac:chgData name="Meharan Shaikh" userId="59d85dd0-906d-42b9-8247-60cf9904543b" providerId="ADAL" clId="{240B487F-C6A4-4368-9882-5FA88556893C}" dt="2023-08-10T16:39:49.763" v="646" actId="26606"/>
          <ac:spMkLst>
            <pc:docMk/>
            <pc:sldMk cId="2814384392" sldId="256"/>
            <ac:spMk id="22" creationId="{70DFC902-7D23-471A-B557-B6B6917D7A0D}"/>
          </ac:spMkLst>
        </pc:spChg>
        <pc:spChg chg="add del">
          <ac:chgData name="Meharan Shaikh" userId="59d85dd0-906d-42b9-8247-60cf9904543b" providerId="ADAL" clId="{240B487F-C6A4-4368-9882-5FA88556893C}" dt="2023-08-10T16:39:49.763" v="646" actId="26606"/>
          <ac:spMkLst>
            <pc:docMk/>
            <pc:sldMk cId="2814384392" sldId="256"/>
            <ac:spMk id="23" creationId="{A55D5633-D557-4DCA-982C-FF36EB7A1C00}"/>
          </ac:spMkLst>
        </pc:spChg>
        <pc:spChg chg="add">
          <ac:chgData name="Meharan Shaikh" userId="59d85dd0-906d-42b9-8247-60cf9904543b" providerId="ADAL" clId="{240B487F-C6A4-4368-9882-5FA88556893C}" dt="2023-08-10T16:39:49.779" v="647" actId="26606"/>
          <ac:spMkLst>
            <pc:docMk/>
            <pc:sldMk cId="2814384392" sldId="256"/>
            <ac:spMk id="25" creationId="{70DFC902-7D23-471A-B557-B6B6917D7A0D}"/>
          </ac:spMkLst>
        </pc:spChg>
        <pc:spChg chg="add">
          <ac:chgData name="Meharan Shaikh" userId="59d85dd0-906d-42b9-8247-60cf9904543b" providerId="ADAL" clId="{240B487F-C6A4-4368-9882-5FA88556893C}" dt="2023-08-10T16:39:49.779" v="647" actId="26606"/>
          <ac:spMkLst>
            <pc:docMk/>
            <pc:sldMk cId="2814384392" sldId="256"/>
            <ac:spMk id="26" creationId="{A55D5633-D557-4DCA-982C-FF36EB7A1C00}"/>
          </ac:spMkLst>
        </pc:spChg>
        <pc:spChg chg="add">
          <ac:chgData name="Meharan Shaikh" userId="59d85dd0-906d-42b9-8247-60cf9904543b" providerId="ADAL" clId="{240B487F-C6A4-4368-9882-5FA88556893C}" dt="2023-08-10T16:39:49.779" v="647" actId="26606"/>
          <ac:spMkLst>
            <pc:docMk/>
            <pc:sldMk cId="2814384392" sldId="256"/>
            <ac:spMk id="27" creationId="{450D3AD2-FA80-415F-A9CE-54D884561CD7}"/>
          </ac:spMkLst>
        </pc:spChg>
        <pc:graphicFrameChg chg="add del mod modGraphic">
          <ac:chgData name="Meharan Shaikh" userId="59d85dd0-906d-42b9-8247-60cf9904543b" providerId="ADAL" clId="{240B487F-C6A4-4368-9882-5FA88556893C}" dt="2023-08-10T16:33:57.321" v="612" actId="478"/>
          <ac:graphicFrameMkLst>
            <pc:docMk/>
            <pc:sldMk cId="2814384392" sldId="256"/>
            <ac:graphicFrameMk id="4" creationId="{D04E26DF-C141-6E9C-E3FB-76935BE1F155}"/>
          </ac:graphicFrameMkLst>
        </pc:graphicFrameChg>
        <pc:graphicFrameChg chg="add mod modGraphic">
          <ac:chgData name="Meharan Shaikh" userId="59d85dd0-906d-42b9-8247-60cf9904543b" providerId="ADAL" clId="{240B487F-C6A4-4368-9882-5FA88556893C}" dt="2023-08-10T16:48:46.638" v="699" actId="1076"/>
          <ac:graphicFrameMkLst>
            <pc:docMk/>
            <pc:sldMk cId="2814384392" sldId="256"/>
            <ac:graphicFrameMk id="5" creationId="{41E56B41-B93D-820C-9DA5-4B56C87C108C}"/>
          </ac:graphicFrameMkLst>
        </pc:graphicFrameChg>
      </pc:sldChg>
      <pc:sldChg chg="addSp delSp modSp mod ord setBg">
        <pc:chgData name="Meharan Shaikh" userId="59d85dd0-906d-42b9-8247-60cf9904543b" providerId="ADAL" clId="{240B487F-C6A4-4368-9882-5FA88556893C}" dt="2023-08-10T20:46:40.977" v="899" actId="115"/>
        <pc:sldMkLst>
          <pc:docMk/>
          <pc:sldMk cId="3122784414" sldId="258"/>
        </pc:sldMkLst>
        <pc:spChg chg="mod">
          <ac:chgData name="Meharan Shaikh" userId="59d85dd0-906d-42b9-8247-60cf9904543b" providerId="ADAL" clId="{240B487F-C6A4-4368-9882-5FA88556893C}" dt="2023-08-10T16:38:19.929" v="641" actId="2711"/>
          <ac:spMkLst>
            <pc:docMk/>
            <pc:sldMk cId="3122784414" sldId="258"/>
            <ac:spMk id="2" creationId="{0A8FB2BD-517D-0AF7-DCCE-7C65090A7C74}"/>
          </ac:spMkLst>
        </pc:spChg>
        <pc:spChg chg="add del mod">
          <ac:chgData name="Meharan Shaikh" userId="59d85dd0-906d-42b9-8247-60cf9904543b" providerId="ADAL" clId="{240B487F-C6A4-4368-9882-5FA88556893C}" dt="2023-08-10T15:32:01.782" v="199" actId="22"/>
          <ac:spMkLst>
            <pc:docMk/>
            <pc:sldMk cId="3122784414" sldId="258"/>
            <ac:spMk id="4" creationId="{096B7597-6F54-7533-1A0B-A7371715B4C4}"/>
          </ac:spMkLst>
        </pc:spChg>
        <pc:spChg chg="add mod">
          <ac:chgData name="Meharan Shaikh" userId="59d85dd0-906d-42b9-8247-60cf9904543b" providerId="ADAL" clId="{240B487F-C6A4-4368-9882-5FA88556893C}" dt="2023-08-10T20:46:40.977" v="899" actId="115"/>
          <ac:spMkLst>
            <pc:docMk/>
            <pc:sldMk cId="3122784414" sldId="258"/>
            <ac:spMk id="8" creationId="{F305B4EC-D2BC-D57F-9FB9-24D50F96E60D}"/>
          </ac:spMkLst>
        </pc:spChg>
        <pc:spChg chg="add del">
          <ac:chgData name="Meharan Shaikh" userId="59d85dd0-906d-42b9-8247-60cf9904543b" providerId="ADAL" clId="{240B487F-C6A4-4368-9882-5FA88556893C}" dt="2023-08-10T15:32:11.051" v="203" actId="26606"/>
          <ac:spMkLst>
            <pc:docMk/>
            <pc:sldMk cId="3122784414" sldId="258"/>
            <ac:spMk id="11" creationId="{04B1450A-E7DE-0DFD-F3D1-82A39E3E1442}"/>
          </ac:spMkLst>
        </pc:spChg>
        <pc:spChg chg="add">
          <ac:chgData name="Meharan Shaikh" userId="59d85dd0-906d-42b9-8247-60cf9904543b" providerId="ADAL" clId="{240B487F-C6A4-4368-9882-5FA88556893C}" dt="2023-08-10T16:37:23.461" v="635" actId="26606"/>
          <ac:spMkLst>
            <pc:docMk/>
            <pc:sldMk cId="3122784414" sldId="258"/>
            <ac:spMk id="13" creationId="{A4AC5506-6312-4701-8D3C-40187889A947}"/>
          </ac:spMkLst>
        </pc:spChg>
        <pc:spChg chg="add del">
          <ac:chgData name="Meharan Shaikh" userId="59d85dd0-906d-42b9-8247-60cf9904543b" providerId="ADAL" clId="{240B487F-C6A4-4368-9882-5FA88556893C}" dt="2023-08-10T15:32:11.051" v="203" actId="26606"/>
          <ac:spMkLst>
            <pc:docMk/>
            <pc:sldMk cId="3122784414" sldId="258"/>
            <ac:spMk id="14" creationId="{1A95671B-3CC6-4792-9114-B74FAEA224E6}"/>
          </ac:spMkLst>
        </pc:spChg>
        <pc:picChg chg="del mod">
          <ac:chgData name="Meharan Shaikh" userId="59d85dd0-906d-42b9-8247-60cf9904543b" providerId="ADAL" clId="{240B487F-C6A4-4368-9882-5FA88556893C}" dt="2023-08-10T15:31:01.452" v="198" actId="478"/>
          <ac:picMkLst>
            <pc:docMk/>
            <pc:sldMk cId="3122784414" sldId="258"/>
            <ac:picMk id="5" creationId="{39EC68F2-B0A1-EBC4-4EA9-83CC69374BC9}"/>
          </ac:picMkLst>
        </pc:picChg>
        <pc:picChg chg="add mod ord">
          <ac:chgData name="Meharan Shaikh" userId="59d85dd0-906d-42b9-8247-60cf9904543b" providerId="ADAL" clId="{240B487F-C6A4-4368-9882-5FA88556893C}" dt="2023-08-10T16:38:26.165" v="642" actId="14100"/>
          <ac:picMkLst>
            <pc:docMk/>
            <pc:sldMk cId="3122784414" sldId="258"/>
            <ac:picMk id="7" creationId="{443EE791-8F52-F155-C1B7-9927745184DF}"/>
          </ac:picMkLst>
        </pc:picChg>
      </pc:sldChg>
      <pc:sldChg chg="addSp delSp modSp new mod setBg">
        <pc:chgData name="Meharan Shaikh" userId="59d85dd0-906d-42b9-8247-60cf9904543b" providerId="ADAL" clId="{240B487F-C6A4-4368-9882-5FA88556893C}" dt="2023-08-10T16:36:13.485" v="634" actId="26606"/>
        <pc:sldMkLst>
          <pc:docMk/>
          <pc:sldMk cId="2581243684" sldId="259"/>
        </pc:sldMkLst>
        <pc:spChg chg="mod">
          <ac:chgData name="Meharan Shaikh" userId="59d85dd0-906d-42b9-8247-60cf9904543b" providerId="ADAL" clId="{240B487F-C6A4-4368-9882-5FA88556893C}" dt="2023-08-10T16:34:40.989" v="620" actId="26606"/>
          <ac:spMkLst>
            <pc:docMk/>
            <pc:sldMk cId="2581243684" sldId="259"/>
            <ac:spMk id="2" creationId="{90AF24B0-331C-1875-068E-2E4AFF8D8339}"/>
          </ac:spMkLst>
        </pc:spChg>
        <pc:spChg chg="mod">
          <ac:chgData name="Meharan Shaikh" userId="59d85dd0-906d-42b9-8247-60cf9904543b" providerId="ADAL" clId="{240B487F-C6A4-4368-9882-5FA88556893C}" dt="2023-08-10T16:34:40.989" v="620" actId="26606"/>
          <ac:spMkLst>
            <pc:docMk/>
            <pc:sldMk cId="2581243684" sldId="259"/>
            <ac:spMk id="3" creationId="{3AB8AF53-6D87-0DAF-D9D6-398DE4ED9AA1}"/>
          </ac:spMkLst>
        </pc:spChg>
        <pc:spChg chg="add del">
          <ac:chgData name="Meharan Shaikh" userId="59d85dd0-906d-42b9-8247-60cf9904543b" providerId="ADAL" clId="{240B487F-C6A4-4368-9882-5FA88556893C}" dt="2023-08-10T16:35:15.743" v="626" actId="26606"/>
          <ac:spMkLst>
            <pc:docMk/>
            <pc:sldMk cId="2581243684" sldId="259"/>
            <ac:spMk id="8" creationId="{70DFC902-7D23-471A-B557-B6B6917D7A0D}"/>
          </ac:spMkLst>
        </pc:spChg>
        <pc:spChg chg="add del">
          <ac:chgData name="Meharan Shaikh" userId="59d85dd0-906d-42b9-8247-60cf9904543b" providerId="ADAL" clId="{240B487F-C6A4-4368-9882-5FA88556893C}" dt="2023-08-10T16:35:15.743" v="626" actId="26606"/>
          <ac:spMkLst>
            <pc:docMk/>
            <pc:sldMk cId="2581243684" sldId="259"/>
            <ac:spMk id="10" creationId="{A55D5633-D557-4DCA-982C-FF36EB7A1C00}"/>
          </ac:spMkLst>
        </pc:spChg>
        <pc:spChg chg="add del">
          <ac:chgData name="Meharan Shaikh" userId="59d85dd0-906d-42b9-8247-60cf9904543b" providerId="ADAL" clId="{240B487F-C6A4-4368-9882-5FA88556893C}" dt="2023-08-10T16:35:15.743" v="626" actId="26606"/>
          <ac:spMkLst>
            <pc:docMk/>
            <pc:sldMk cId="2581243684" sldId="259"/>
            <ac:spMk id="12" creationId="{450D3AD2-FA80-415F-A9CE-54D884561CD7}"/>
          </ac:spMkLst>
        </pc:spChg>
        <pc:spChg chg="add del">
          <ac:chgData name="Meharan Shaikh" userId="59d85dd0-906d-42b9-8247-60cf9904543b" providerId="ADAL" clId="{240B487F-C6A4-4368-9882-5FA88556893C}" dt="2023-08-10T16:36:13.485" v="634" actId="26606"/>
          <ac:spMkLst>
            <pc:docMk/>
            <pc:sldMk cId="2581243684" sldId="259"/>
            <ac:spMk id="17" creationId="{70DFC902-7D23-471A-B557-B6B6917D7A0D}"/>
          </ac:spMkLst>
        </pc:spChg>
        <pc:spChg chg="add del">
          <ac:chgData name="Meharan Shaikh" userId="59d85dd0-906d-42b9-8247-60cf9904543b" providerId="ADAL" clId="{240B487F-C6A4-4368-9882-5FA88556893C}" dt="2023-08-10T16:36:13.485" v="634" actId="26606"/>
          <ac:spMkLst>
            <pc:docMk/>
            <pc:sldMk cId="2581243684" sldId="259"/>
            <ac:spMk id="19" creationId="{A55D5633-D557-4DCA-982C-FF36EB7A1C00}"/>
          </ac:spMkLst>
        </pc:spChg>
        <pc:spChg chg="add del">
          <ac:chgData name="Meharan Shaikh" userId="59d85dd0-906d-42b9-8247-60cf9904543b" providerId="ADAL" clId="{240B487F-C6A4-4368-9882-5FA88556893C}" dt="2023-08-10T16:36:13.485" v="634" actId="26606"/>
          <ac:spMkLst>
            <pc:docMk/>
            <pc:sldMk cId="2581243684" sldId="259"/>
            <ac:spMk id="21" creationId="{450D3AD2-FA80-415F-A9CE-54D884561CD7}"/>
          </ac:spMkLst>
        </pc:spChg>
        <pc:spChg chg="add">
          <ac:chgData name="Meharan Shaikh" userId="59d85dd0-906d-42b9-8247-60cf9904543b" providerId="ADAL" clId="{240B487F-C6A4-4368-9882-5FA88556893C}" dt="2023-08-10T16:36:13.485" v="634" actId="26606"/>
          <ac:spMkLst>
            <pc:docMk/>
            <pc:sldMk cId="2581243684" sldId="259"/>
            <ac:spMk id="26" creationId="{70DFC902-7D23-471A-B557-B6B6917D7A0D}"/>
          </ac:spMkLst>
        </pc:spChg>
        <pc:spChg chg="add">
          <ac:chgData name="Meharan Shaikh" userId="59d85dd0-906d-42b9-8247-60cf9904543b" providerId="ADAL" clId="{240B487F-C6A4-4368-9882-5FA88556893C}" dt="2023-08-10T16:36:13.485" v="634" actId="26606"/>
          <ac:spMkLst>
            <pc:docMk/>
            <pc:sldMk cId="2581243684" sldId="259"/>
            <ac:spMk id="28" creationId="{A55D5633-D557-4DCA-982C-FF36EB7A1C00}"/>
          </ac:spMkLst>
        </pc:spChg>
        <pc:spChg chg="add">
          <ac:chgData name="Meharan Shaikh" userId="59d85dd0-906d-42b9-8247-60cf9904543b" providerId="ADAL" clId="{240B487F-C6A4-4368-9882-5FA88556893C}" dt="2023-08-10T16:36:13.485" v="634" actId="26606"/>
          <ac:spMkLst>
            <pc:docMk/>
            <pc:sldMk cId="2581243684" sldId="259"/>
            <ac:spMk id="30" creationId="{450D3AD2-FA80-415F-A9CE-54D884561CD7}"/>
          </ac:spMkLst>
        </pc:spChg>
      </pc:sldChg>
      <pc:sldChg chg="addSp delSp modSp new mod setBg setClrOvrMap">
        <pc:chgData name="Meharan Shaikh" userId="59d85dd0-906d-42b9-8247-60cf9904543b" providerId="ADAL" clId="{240B487F-C6A4-4368-9882-5FA88556893C}" dt="2023-08-10T16:40:52.590" v="651" actId="26606"/>
        <pc:sldMkLst>
          <pc:docMk/>
          <pc:sldMk cId="198855232" sldId="260"/>
        </pc:sldMkLst>
        <pc:spChg chg="mod ord">
          <ac:chgData name="Meharan Shaikh" userId="59d85dd0-906d-42b9-8247-60cf9904543b" providerId="ADAL" clId="{240B487F-C6A4-4368-9882-5FA88556893C}" dt="2023-08-10T16:40:52.590" v="651" actId="26606"/>
          <ac:spMkLst>
            <pc:docMk/>
            <pc:sldMk cId="198855232" sldId="260"/>
            <ac:spMk id="2" creationId="{A1A860A0-1104-A105-F34F-4D53284981A2}"/>
          </ac:spMkLst>
        </pc:spChg>
        <pc:spChg chg="mod">
          <ac:chgData name="Meharan Shaikh" userId="59d85dd0-906d-42b9-8247-60cf9904543b" providerId="ADAL" clId="{240B487F-C6A4-4368-9882-5FA88556893C}" dt="2023-08-10T16:40:52.590" v="651" actId="26606"/>
          <ac:spMkLst>
            <pc:docMk/>
            <pc:sldMk cId="198855232" sldId="260"/>
            <ac:spMk id="3" creationId="{B397E8C1-384A-7AF7-C8CA-93E87D282830}"/>
          </ac:spMkLst>
        </pc:spChg>
        <pc:spChg chg="add del">
          <ac:chgData name="Meharan Shaikh" userId="59d85dd0-906d-42b9-8247-60cf9904543b" providerId="ADAL" clId="{240B487F-C6A4-4368-9882-5FA88556893C}" dt="2023-08-10T16:34:49.663" v="622" actId="26606"/>
          <ac:spMkLst>
            <pc:docMk/>
            <pc:sldMk cId="198855232" sldId="260"/>
            <ac:spMk id="8" creationId="{70DFC902-7D23-471A-B557-B6B6917D7A0D}"/>
          </ac:spMkLst>
        </pc:spChg>
        <pc:spChg chg="add del">
          <ac:chgData name="Meharan Shaikh" userId="59d85dd0-906d-42b9-8247-60cf9904543b" providerId="ADAL" clId="{240B487F-C6A4-4368-9882-5FA88556893C}" dt="2023-08-10T16:34:52.992" v="624" actId="26606"/>
          <ac:spMkLst>
            <pc:docMk/>
            <pc:sldMk cId="198855232" sldId="260"/>
            <ac:spMk id="9" creationId="{6EA86598-DA2C-41D5-BC0C-E877F8818EEB}"/>
          </ac:spMkLst>
        </pc:spChg>
        <pc:spChg chg="add del">
          <ac:chgData name="Meharan Shaikh" userId="59d85dd0-906d-42b9-8247-60cf9904543b" providerId="ADAL" clId="{240B487F-C6A4-4368-9882-5FA88556893C}" dt="2023-08-10T16:34:49.663" v="622" actId="26606"/>
          <ac:spMkLst>
            <pc:docMk/>
            <pc:sldMk cId="198855232" sldId="260"/>
            <ac:spMk id="10" creationId="{A55D5633-D557-4DCA-982C-FF36EB7A1C00}"/>
          </ac:spMkLst>
        </pc:spChg>
        <pc:spChg chg="add del">
          <ac:chgData name="Meharan Shaikh" userId="59d85dd0-906d-42b9-8247-60cf9904543b" providerId="ADAL" clId="{240B487F-C6A4-4368-9882-5FA88556893C}" dt="2023-08-10T16:34:52.992" v="624" actId="26606"/>
          <ac:spMkLst>
            <pc:docMk/>
            <pc:sldMk cId="198855232" sldId="260"/>
            <ac:spMk id="11" creationId="{450D3AD2-FA80-415F-A9CE-54D884561CD7}"/>
          </ac:spMkLst>
        </pc:spChg>
        <pc:spChg chg="add del">
          <ac:chgData name="Meharan Shaikh" userId="59d85dd0-906d-42b9-8247-60cf9904543b" providerId="ADAL" clId="{240B487F-C6A4-4368-9882-5FA88556893C}" dt="2023-08-10T16:34:49.663" v="622" actId="26606"/>
          <ac:spMkLst>
            <pc:docMk/>
            <pc:sldMk cId="198855232" sldId="260"/>
            <ac:spMk id="12" creationId="{450D3AD2-FA80-415F-A9CE-54D884561CD7}"/>
          </ac:spMkLst>
        </pc:spChg>
        <pc:spChg chg="add del">
          <ac:chgData name="Meharan Shaikh" userId="59d85dd0-906d-42b9-8247-60cf9904543b" providerId="ADAL" clId="{240B487F-C6A4-4368-9882-5FA88556893C}" dt="2023-08-10T16:36:04.063" v="633" actId="26606"/>
          <ac:spMkLst>
            <pc:docMk/>
            <pc:sldMk cId="198855232" sldId="260"/>
            <ac:spMk id="13" creationId="{F0C518C2-0AA4-470C-87B9-9CBF428FBA25}"/>
          </ac:spMkLst>
        </pc:spChg>
        <pc:spChg chg="add del">
          <ac:chgData name="Meharan Shaikh" userId="59d85dd0-906d-42b9-8247-60cf9904543b" providerId="ADAL" clId="{240B487F-C6A4-4368-9882-5FA88556893C}" dt="2023-08-10T16:36:04.063" v="633" actId="26606"/>
          <ac:spMkLst>
            <pc:docMk/>
            <pc:sldMk cId="198855232" sldId="260"/>
            <ac:spMk id="14" creationId="{04C21BAE-6866-4C7A-A7EC-C1B2E572D5BE}"/>
          </ac:spMkLst>
        </pc:spChg>
        <pc:spChg chg="add del">
          <ac:chgData name="Meharan Shaikh" userId="59d85dd0-906d-42b9-8247-60cf9904543b" providerId="ADAL" clId="{240B487F-C6A4-4368-9882-5FA88556893C}" dt="2023-08-10T16:36:04.063" v="633" actId="26606"/>
          <ac:spMkLst>
            <pc:docMk/>
            <pc:sldMk cId="198855232" sldId="260"/>
            <ac:spMk id="16" creationId="{7E7D0C94-08B4-48AE-8813-CC4D60294F42}"/>
          </ac:spMkLst>
        </pc:spChg>
        <pc:spChg chg="add del">
          <ac:chgData name="Meharan Shaikh" userId="59d85dd0-906d-42b9-8247-60cf9904543b" providerId="ADAL" clId="{240B487F-C6A4-4368-9882-5FA88556893C}" dt="2023-08-10T16:35:36.048" v="628" actId="26606"/>
          <ac:spMkLst>
            <pc:docMk/>
            <pc:sldMk cId="198855232" sldId="260"/>
            <ac:spMk id="21" creationId="{1A9F7B4E-B03D-4F64-BE33-00D074458D45}"/>
          </ac:spMkLst>
        </pc:spChg>
        <pc:spChg chg="add del">
          <ac:chgData name="Meharan Shaikh" userId="59d85dd0-906d-42b9-8247-60cf9904543b" providerId="ADAL" clId="{240B487F-C6A4-4368-9882-5FA88556893C}" dt="2023-08-10T16:35:36.048" v="628" actId="26606"/>
          <ac:spMkLst>
            <pc:docMk/>
            <pc:sldMk cId="198855232" sldId="260"/>
            <ac:spMk id="23" creationId="{7E2BE7F7-CA89-4002-ACCE-A478AEA24F5E}"/>
          </ac:spMkLst>
        </pc:spChg>
        <pc:spChg chg="add del">
          <ac:chgData name="Meharan Shaikh" userId="59d85dd0-906d-42b9-8247-60cf9904543b" providerId="ADAL" clId="{240B487F-C6A4-4368-9882-5FA88556893C}" dt="2023-08-10T16:35:54.586" v="630" actId="26606"/>
          <ac:spMkLst>
            <pc:docMk/>
            <pc:sldMk cId="198855232" sldId="260"/>
            <ac:spMk id="25" creationId="{45D37F4E-DDB4-456B-97E0-9937730A039F}"/>
          </ac:spMkLst>
        </pc:spChg>
        <pc:spChg chg="add del">
          <ac:chgData name="Meharan Shaikh" userId="59d85dd0-906d-42b9-8247-60cf9904543b" providerId="ADAL" clId="{240B487F-C6A4-4368-9882-5FA88556893C}" dt="2023-08-10T16:35:54.586" v="630" actId="26606"/>
          <ac:spMkLst>
            <pc:docMk/>
            <pc:sldMk cId="198855232" sldId="260"/>
            <ac:spMk id="26" creationId="{B2DD41CD-8F47-4F56-AD12-4E2FF7696987}"/>
          </ac:spMkLst>
        </pc:spChg>
        <pc:spChg chg="add del">
          <ac:chgData name="Meharan Shaikh" userId="59d85dd0-906d-42b9-8247-60cf9904543b" providerId="ADAL" clId="{240B487F-C6A4-4368-9882-5FA88556893C}" dt="2023-08-10T16:36:04.037" v="632" actId="26606"/>
          <ac:spMkLst>
            <pc:docMk/>
            <pc:sldMk cId="198855232" sldId="260"/>
            <ac:spMk id="28" creationId="{257363FD-7E77-4145-9483-331A807ADF0E}"/>
          </ac:spMkLst>
        </pc:spChg>
        <pc:spChg chg="add del">
          <ac:chgData name="Meharan Shaikh" userId="59d85dd0-906d-42b9-8247-60cf9904543b" providerId="ADAL" clId="{240B487F-C6A4-4368-9882-5FA88556893C}" dt="2023-08-10T16:40:03.956" v="650" actId="26606"/>
          <ac:spMkLst>
            <pc:docMk/>
            <pc:sldMk cId="198855232" sldId="260"/>
            <ac:spMk id="30" creationId="{9228552E-C8B1-4A80-8448-0787CE0FC704}"/>
          </ac:spMkLst>
        </pc:spChg>
        <pc:spChg chg="add del">
          <ac:chgData name="Meharan Shaikh" userId="59d85dd0-906d-42b9-8247-60cf9904543b" providerId="ADAL" clId="{240B487F-C6A4-4368-9882-5FA88556893C}" dt="2023-08-10T16:40:03.925" v="649" actId="26606"/>
          <ac:spMkLst>
            <pc:docMk/>
            <pc:sldMk cId="198855232" sldId="260"/>
            <ac:spMk id="35" creationId="{45D37F4E-DDB4-456B-97E0-9937730A039F}"/>
          </ac:spMkLst>
        </pc:spChg>
        <pc:spChg chg="add del">
          <ac:chgData name="Meharan Shaikh" userId="59d85dd0-906d-42b9-8247-60cf9904543b" providerId="ADAL" clId="{240B487F-C6A4-4368-9882-5FA88556893C}" dt="2023-08-10T16:40:03.925" v="649" actId="26606"/>
          <ac:spMkLst>
            <pc:docMk/>
            <pc:sldMk cId="198855232" sldId="260"/>
            <ac:spMk id="37" creationId="{B2DD41CD-8F47-4F56-AD12-4E2FF7696987}"/>
          </ac:spMkLst>
        </pc:spChg>
        <pc:spChg chg="add del">
          <ac:chgData name="Meharan Shaikh" userId="59d85dd0-906d-42b9-8247-60cf9904543b" providerId="ADAL" clId="{240B487F-C6A4-4368-9882-5FA88556893C}" dt="2023-08-10T16:40:52.590" v="651" actId="26606"/>
          <ac:spMkLst>
            <pc:docMk/>
            <pc:sldMk cId="198855232" sldId="260"/>
            <ac:spMk id="39" creationId="{450D3AD2-FA80-415F-A9CE-54D884561CD7}"/>
          </ac:spMkLst>
        </pc:spChg>
        <pc:spChg chg="add del">
          <ac:chgData name="Meharan Shaikh" userId="59d85dd0-906d-42b9-8247-60cf9904543b" providerId="ADAL" clId="{240B487F-C6A4-4368-9882-5FA88556893C}" dt="2023-08-10T16:40:52.590" v="651" actId="26606"/>
          <ac:spMkLst>
            <pc:docMk/>
            <pc:sldMk cId="198855232" sldId="260"/>
            <ac:spMk id="40" creationId="{C3896A03-3945-419A-B66B-4EE266EDD152}"/>
          </ac:spMkLst>
        </pc:spChg>
        <pc:spChg chg="add del">
          <ac:chgData name="Meharan Shaikh" userId="59d85dd0-906d-42b9-8247-60cf9904543b" providerId="ADAL" clId="{240B487F-C6A4-4368-9882-5FA88556893C}" dt="2023-08-10T16:40:52.590" v="651" actId="26606"/>
          <ac:spMkLst>
            <pc:docMk/>
            <pc:sldMk cId="198855232" sldId="260"/>
            <ac:spMk id="41" creationId="{B34F5AD2-EDBD-4BBD-A55C-EAFFD0C7097A}"/>
          </ac:spMkLst>
        </pc:spChg>
        <pc:spChg chg="add">
          <ac:chgData name="Meharan Shaikh" userId="59d85dd0-906d-42b9-8247-60cf9904543b" providerId="ADAL" clId="{240B487F-C6A4-4368-9882-5FA88556893C}" dt="2023-08-10T16:40:52.590" v="651" actId="26606"/>
          <ac:spMkLst>
            <pc:docMk/>
            <pc:sldMk cId="198855232" sldId="260"/>
            <ac:spMk id="46" creationId="{B50AB553-2A96-4A92-96F2-93548E096954}"/>
          </ac:spMkLst>
        </pc:spChg>
        <pc:picChg chg="add del">
          <ac:chgData name="Meharan Shaikh" userId="59d85dd0-906d-42b9-8247-60cf9904543b" providerId="ADAL" clId="{240B487F-C6A4-4368-9882-5FA88556893C}" dt="2023-08-10T16:34:52.992" v="624" actId="26606"/>
          <ac:picMkLst>
            <pc:docMk/>
            <pc:sldMk cId="198855232" sldId="260"/>
            <ac:picMk id="5" creationId="{BF24624C-D1D0-A6BF-F82B-72AE940FA9AF}"/>
          </ac:picMkLst>
        </pc:picChg>
        <pc:picChg chg="add mod ord">
          <ac:chgData name="Meharan Shaikh" userId="59d85dd0-906d-42b9-8247-60cf9904543b" providerId="ADAL" clId="{240B487F-C6A4-4368-9882-5FA88556893C}" dt="2023-08-10T16:40:52.590" v="651" actId="26606"/>
          <ac:picMkLst>
            <pc:docMk/>
            <pc:sldMk cId="198855232" sldId="260"/>
            <ac:picMk id="15" creationId="{AF4167A0-D53E-82E5-40A9-B1F0E90B8AD0}"/>
          </ac:picMkLst>
        </pc:picChg>
      </pc:sldChg>
      <pc:sldChg chg="addSp modSp new mod setBg">
        <pc:chgData name="Meharan Shaikh" userId="59d85dd0-906d-42b9-8247-60cf9904543b" providerId="ADAL" clId="{240B487F-C6A4-4368-9882-5FA88556893C}" dt="2023-08-10T16:34:26.985" v="614" actId="26606"/>
        <pc:sldMkLst>
          <pc:docMk/>
          <pc:sldMk cId="32765724" sldId="261"/>
        </pc:sldMkLst>
        <pc:spChg chg="mod">
          <ac:chgData name="Meharan Shaikh" userId="59d85dd0-906d-42b9-8247-60cf9904543b" providerId="ADAL" clId="{240B487F-C6A4-4368-9882-5FA88556893C}" dt="2023-08-10T16:34:26.985" v="614" actId="26606"/>
          <ac:spMkLst>
            <pc:docMk/>
            <pc:sldMk cId="32765724" sldId="261"/>
            <ac:spMk id="2" creationId="{03959235-D287-F75F-D59A-2462E547768D}"/>
          </ac:spMkLst>
        </pc:spChg>
        <pc:spChg chg="mod">
          <ac:chgData name="Meharan Shaikh" userId="59d85dd0-906d-42b9-8247-60cf9904543b" providerId="ADAL" clId="{240B487F-C6A4-4368-9882-5FA88556893C}" dt="2023-08-10T16:34:26.985" v="614" actId="26606"/>
          <ac:spMkLst>
            <pc:docMk/>
            <pc:sldMk cId="32765724" sldId="261"/>
            <ac:spMk id="3" creationId="{25286FE3-12DD-A1BE-E5D6-266D697478C2}"/>
          </ac:spMkLst>
        </pc:spChg>
        <pc:spChg chg="add">
          <ac:chgData name="Meharan Shaikh" userId="59d85dd0-906d-42b9-8247-60cf9904543b" providerId="ADAL" clId="{240B487F-C6A4-4368-9882-5FA88556893C}" dt="2023-08-10T16:34:26.985" v="614" actId="26606"/>
          <ac:spMkLst>
            <pc:docMk/>
            <pc:sldMk cId="32765724" sldId="261"/>
            <ac:spMk id="8" creationId="{70DFC902-7D23-471A-B557-B6B6917D7A0D}"/>
          </ac:spMkLst>
        </pc:spChg>
        <pc:spChg chg="add">
          <ac:chgData name="Meharan Shaikh" userId="59d85dd0-906d-42b9-8247-60cf9904543b" providerId="ADAL" clId="{240B487F-C6A4-4368-9882-5FA88556893C}" dt="2023-08-10T16:34:26.985" v="614" actId="26606"/>
          <ac:spMkLst>
            <pc:docMk/>
            <pc:sldMk cId="32765724" sldId="261"/>
            <ac:spMk id="10" creationId="{A55D5633-D557-4DCA-982C-FF36EB7A1C00}"/>
          </ac:spMkLst>
        </pc:spChg>
        <pc:spChg chg="add">
          <ac:chgData name="Meharan Shaikh" userId="59d85dd0-906d-42b9-8247-60cf9904543b" providerId="ADAL" clId="{240B487F-C6A4-4368-9882-5FA88556893C}" dt="2023-08-10T16:34:26.985" v="614" actId="26606"/>
          <ac:spMkLst>
            <pc:docMk/>
            <pc:sldMk cId="32765724" sldId="261"/>
            <ac:spMk id="12" creationId="{450D3AD2-FA80-415F-A9CE-54D884561CD7}"/>
          </ac:spMkLst>
        </pc:spChg>
      </pc:sldChg>
      <pc:sldChg chg="addSp delSp modSp new mod setBg">
        <pc:chgData name="Meharan Shaikh" userId="59d85dd0-906d-42b9-8247-60cf9904543b" providerId="ADAL" clId="{240B487F-C6A4-4368-9882-5FA88556893C}" dt="2023-08-10T16:50:14.547" v="701" actId="12"/>
        <pc:sldMkLst>
          <pc:docMk/>
          <pc:sldMk cId="1846170402" sldId="262"/>
        </pc:sldMkLst>
        <pc:spChg chg="mod">
          <ac:chgData name="Meharan Shaikh" userId="59d85dd0-906d-42b9-8247-60cf9904543b" providerId="ADAL" clId="{240B487F-C6A4-4368-9882-5FA88556893C}" dt="2023-08-10T16:34:36.097" v="619" actId="26606"/>
          <ac:spMkLst>
            <pc:docMk/>
            <pc:sldMk cId="1846170402" sldId="262"/>
            <ac:spMk id="2" creationId="{BBBDCCF8-4D95-2F74-6A50-62C17DED09BE}"/>
          </ac:spMkLst>
        </pc:spChg>
        <pc:spChg chg="mod">
          <ac:chgData name="Meharan Shaikh" userId="59d85dd0-906d-42b9-8247-60cf9904543b" providerId="ADAL" clId="{240B487F-C6A4-4368-9882-5FA88556893C}" dt="2023-08-10T16:50:14.547" v="701" actId="12"/>
          <ac:spMkLst>
            <pc:docMk/>
            <pc:sldMk cId="1846170402" sldId="262"/>
            <ac:spMk id="3" creationId="{8E33887A-453E-BC45-7341-7B40BC8AD6B5}"/>
          </ac:spMkLst>
        </pc:spChg>
        <pc:spChg chg="add del">
          <ac:chgData name="Meharan Shaikh" userId="59d85dd0-906d-42b9-8247-60cf9904543b" providerId="ADAL" clId="{240B487F-C6A4-4368-9882-5FA88556893C}" dt="2023-08-10T16:34:34.534" v="616" actId="26606"/>
          <ac:spMkLst>
            <pc:docMk/>
            <pc:sldMk cId="1846170402" sldId="262"/>
            <ac:spMk id="8" creationId="{70DFC902-7D23-471A-B557-B6B6917D7A0D}"/>
          </ac:spMkLst>
        </pc:spChg>
        <pc:spChg chg="add del">
          <ac:chgData name="Meharan Shaikh" userId="59d85dd0-906d-42b9-8247-60cf9904543b" providerId="ADAL" clId="{240B487F-C6A4-4368-9882-5FA88556893C}" dt="2023-08-10T16:34:34.534" v="616" actId="26606"/>
          <ac:spMkLst>
            <pc:docMk/>
            <pc:sldMk cId="1846170402" sldId="262"/>
            <ac:spMk id="10" creationId="{A55D5633-D557-4DCA-982C-FF36EB7A1C00}"/>
          </ac:spMkLst>
        </pc:spChg>
        <pc:spChg chg="add del">
          <ac:chgData name="Meharan Shaikh" userId="59d85dd0-906d-42b9-8247-60cf9904543b" providerId="ADAL" clId="{240B487F-C6A4-4368-9882-5FA88556893C}" dt="2023-08-10T16:34:34.534" v="616" actId="26606"/>
          <ac:spMkLst>
            <pc:docMk/>
            <pc:sldMk cId="1846170402" sldId="262"/>
            <ac:spMk id="12" creationId="{450D3AD2-FA80-415F-A9CE-54D884561CD7}"/>
          </ac:spMkLst>
        </pc:spChg>
        <pc:spChg chg="add del">
          <ac:chgData name="Meharan Shaikh" userId="59d85dd0-906d-42b9-8247-60cf9904543b" providerId="ADAL" clId="{240B487F-C6A4-4368-9882-5FA88556893C}" dt="2023-08-10T16:34:36.097" v="618" actId="26606"/>
          <ac:spMkLst>
            <pc:docMk/>
            <pc:sldMk cId="1846170402" sldId="262"/>
            <ac:spMk id="14" creationId="{70DFC902-7D23-471A-B557-B6B6917D7A0D}"/>
          </ac:spMkLst>
        </pc:spChg>
        <pc:spChg chg="add del">
          <ac:chgData name="Meharan Shaikh" userId="59d85dd0-906d-42b9-8247-60cf9904543b" providerId="ADAL" clId="{240B487F-C6A4-4368-9882-5FA88556893C}" dt="2023-08-10T16:34:36.097" v="618" actId="26606"/>
          <ac:spMkLst>
            <pc:docMk/>
            <pc:sldMk cId="1846170402" sldId="262"/>
            <ac:spMk id="15" creationId="{A55D5633-D557-4DCA-982C-FF36EB7A1C00}"/>
          </ac:spMkLst>
        </pc:spChg>
        <pc:spChg chg="add del">
          <ac:chgData name="Meharan Shaikh" userId="59d85dd0-906d-42b9-8247-60cf9904543b" providerId="ADAL" clId="{240B487F-C6A4-4368-9882-5FA88556893C}" dt="2023-08-10T16:34:36.097" v="618" actId="26606"/>
          <ac:spMkLst>
            <pc:docMk/>
            <pc:sldMk cId="1846170402" sldId="262"/>
            <ac:spMk id="16" creationId="{450D3AD2-FA80-415F-A9CE-54D884561CD7}"/>
          </ac:spMkLst>
        </pc:spChg>
        <pc:spChg chg="add">
          <ac:chgData name="Meharan Shaikh" userId="59d85dd0-906d-42b9-8247-60cf9904543b" providerId="ADAL" clId="{240B487F-C6A4-4368-9882-5FA88556893C}" dt="2023-08-10T16:34:36.097" v="619" actId="26606"/>
          <ac:spMkLst>
            <pc:docMk/>
            <pc:sldMk cId="1846170402" sldId="262"/>
            <ac:spMk id="18" creationId="{70DFC902-7D23-471A-B557-B6B6917D7A0D}"/>
          </ac:spMkLst>
        </pc:spChg>
        <pc:spChg chg="add">
          <ac:chgData name="Meharan Shaikh" userId="59d85dd0-906d-42b9-8247-60cf9904543b" providerId="ADAL" clId="{240B487F-C6A4-4368-9882-5FA88556893C}" dt="2023-08-10T16:34:36.097" v="619" actId="26606"/>
          <ac:spMkLst>
            <pc:docMk/>
            <pc:sldMk cId="1846170402" sldId="262"/>
            <ac:spMk id="19" creationId="{A55D5633-D557-4DCA-982C-FF36EB7A1C00}"/>
          </ac:spMkLst>
        </pc:spChg>
        <pc:spChg chg="add">
          <ac:chgData name="Meharan Shaikh" userId="59d85dd0-906d-42b9-8247-60cf9904543b" providerId="ADAL" clId="{240B487F-C6A4-4368-9882-5FA88556893C}" dt="2023-08-10T16:34:36.097" v="619" actId="26606"/>
          <ac:spMkLst>
            <pc:docMk/>
            <pc:sldMk cId="1846170402" sldId="262"/>
            <ac:spMk id="20" creationId="{450D3AD2-FA80-415F-A9CE-54D884561CD7}"/>
          </ac:spMkLst>
        </pc:spChg>
      </pc:sldChg>
      <pc:sldChg chg="addSp modSp new mod ord setBg">
        <pc:chgData name="Meharan Shaikh" userId="59d85dd0-906d-42b9-8247-60cf9904543b" providerId="ADAL" clId="{240B487F-C6A4-4368-9882-5FA88556893C}" dt="2023-08-10T16:37:33.587" v="637" actId="26606"/>
        <pc:sldMkLst>
          <pc:docMk/>
          <pc:sldMk cId="3470849551" sldId="263"/>
        </pc:sldMkLst>
        <pc:spChg chg="mod">
          <ac:chgData name="Meharan Shaikh" userId="59d85dd0-906d-42b9-8247-60cf9904543b" providerId="ADAL" clId="{240B487F-C6A4-4368-9882-5FA88556893C}" dt="2023-08-10T16:37:33.587" v="637" actId="26606"/>
          <ac:spMkLst>
            <pc:docMk/>
            <pc:sldMk cId="3470849551" sldId="263"/>
            <ac:spMk id="2" creationId="{2CB0997B-048F-C7E0-1EDF-3B433D0C030B}"/>
          </ac:spMkLst>
        </pc:spChg>
        <pc:spChg chg="mod">
          <ac:chgData name="Meharan Shaikh" userId="59d85dd0-906d-42b9-8247-60cf9904543b" providerId="ADAL" clId="{240B487F-C6A4-4368-9882-5FA88556893C}" dt="2023-08-10T16:37:33.587" v="637" actId="26606"/>
          <ac:spMkLst>
            <pc:docMk/>
            <pc:sldMk cId="3470849551" sldId="263"/>
            <ac:spMk id="3" creationId="{A36C7C5F-5B5B-24CE-B33C-4440390B71C6}"/>
          </ac:spMkLst>
        </pc:spChg>
        <pc:spChg chg="add">
          <ac:chgData name="Meharan Shaikh" userId="59d85dd0-906d-42b9-8247-60cf9904543b" providerId="ADAL" clId="{240B487F-C6A4-4368-9882-5FA88556893C}" dt="2023-08-10T16:37:33.587" v="637" actId="26606"/>
          <ac:spMkLst>
            <pc:docMk/>
            <pc:sldMk cId="3470849551" sldId="263"/>
            <ac:spMk id="8" creationId="{70DFC902-7D23-471A-B557-B6B6917D7A0D}"/>
          </ac:spMkLst>
        </pc:spChg>
        <pc:spChg chg="add">
          <ac:chgData name="Meharan Shaikh" userId="59d85dd0-906d-42b9-8247-60cf9904543b" providerId="ADAL" clId="{240B487F-C6A4-4368-9882-5FA88556893C}" dt="2023-08-10T16:37:33.587" v="637" actId="26606"/>
          <ac:spMkLst>
            <pc:docMk/>
            <pc:sldMk cId="3470849551" sldId="263"/>
            <ac:spMk id="10" creationId="{A55D5633-D557-4DCA-982C-FF36EB7A1C00}"/>
          </ac:spMkLst>
        </pc:spChg>
        <pc:spChg chg="add">
          <ac:chgData name="Meharan Shaikh" userId="59d85dd0-906d-42b9-8247-60cf9904543b" providerId="ADAL" clId="{240B487F-C6A4-4368-9882-5FA88556893C}" dt="2023-08-10T16:37:33.587" v="637" actId="26606"/>
          <ac:spMkLst>
            <pc:docMk/>
            <pc:sldMk cId="3470849551" sldId="263"/>
            <ac:spMk id="12" creationId="{450D3AD2-FA80-415F-A9CE-54D884561CD7}"/>
          </ac:spMkLst>
        </pc:spChg>
      </pc:sldChg>
      <pc:sldChg chg="addSp modSp new mod ord setBg">
        <pc:chgData name="Meharan Shaikh" userId="59d85dd0-906d-42b9-8247-60cf9904543b" providerId="ADAL" clId="{240B487F-C6A4-4368-9882-5FA88556893C}" dt="2023-08-10T16:37:29.742" v="636" actId="26606"/>
        <pc:sldMkLst>
          <pc:docMk/>
          <pc:sldMk cId="2174011783" sldId="264"/>
        </pc:sldMkLst>
        <pc:spChg chg="mod">
          <ac:chgData name="Meharan Shaikh" userId="59d85dd0-906d-42b9-8247-60cf9904543b" providerId="ADAL" clId="{240B487F-C6A4-4368-9882-5FA88556893C}" dt="2023-08-10T16:37:29.742" v="636" actId="26606"/>
          <ac:spMkLst>
            <pc:docMk/>
            <pc:sldMk cId="2174011783" sldId="264"/>
            <ac:spMk id="2" creationId="{82F6CE66-FF44-6B5E-A6F9-2F4557CFB7FE}"/>
          </ac:spMkLst>
        </pc:spChg>
        <pc:spChg chg="mod">
          <ac:chgData name="Meharan Shaikh" userId="59d85dd0-906d-42b9-8247-60cf9904543b" providerId="ADAL" clId="{240B487F-C6A4-4368-9882-5FA88556893C}" dt="2023-08-10T16:37:29.742" v="636" actId="26606"/>
          <ac:spMkLst>
            <pc:docMk/>
            <pc:sldMk cId="2174011783" sldId="264"/>
            <ac:spMk id="3" creationId="{E4773AAA-F356-94DC-BA9A-A32B5BFBBE41}"/>
          </ac:spMkLst>
        </pc:spChg>
        <pc:spChg chg="add">
          <ac:chgData name="Meharan Shaikh" userId="59d85dd0-906d-42b9-8247-60cf9904543b" providerId="ADAL" clId="{240B487F-C6A4-4368-9882-5FA88556893C}" dt="2023-08-10T16:37:29.742" v="636" actId="26606"/>
          <ac:spMkLst>
            <pc:docMk/>
            <pc:sldMk cId="2174011783" sldId="264"/>
            <ac:spMk id="8" creationId="{70DFC902-7D23-471A-B557-B6B6917D7A0D}"/>
          </ac:spMkLst>
        </pc:spChg>
        <pc:spChg chg="add">
          <ac:chgData name="Meharan Shaikh" userId="59d85dd0-906d-42b9-8247-60cf9904543b" providerId="ADAL" clId="{240B487F-C6A4-4368-9882-5FA88556893C}" dt="2023-08-10T16:37:29.742" v="636" actId="26606"/>
          <ac:spMkLst>
            <pc:docMk/>
            <pc:sldMk cId="2174011783" sldId="264"/>
            <ac:spMk id="10" creationId="{A55D5633-D557-4DCA-982C-FF36EB7A1C00}"/>
          </ac:spMkLst>
        </pc:spChg>
        <pc:spChg chg="add">
          <ac:chgData name="Meharan Shaikh" userId="59d85dd0-906d-42b9-8247-60cf9904543b" providerId="ADAL" clId="{240B487F-C6A4-4368-9882-5FA88556893C}" dt="2023-08-10T16:37:29.742" v="636" actId="26606"/>
          <ac:spMkLst>
            <pc:docMk/>
            <pc:sldMk cId="2174011783" sldId="264"/>
            <ac:spMk id="12" creationId="{450D3AD2-FA80-415F-A9CE-54D884561CD7}"/>
          </ac:spMkLst>
        </pc:spChg>
      </pc:sldChg>
      <pc:sldChg chg="addSp modSp new mod setBg">
        <pc:chgData name="Meharan Shaikh" userId="59d85dd0-906d-42b9-8247-60cf9904543b" providerId="ADAL" clId="{240B487F-C6A4-4368-9882-5FA88556893C}" dt="2023-08-10T16:45:07.847" v="692" actId="339"/>
        <pc:sldMkLst>
          <pc:docMk/>
          <pc:sldMk cId="2461832909" sldId="265"/>
        </pc:sldMkLst>
        <pc:spChg chg="mod">
          <ac:chgData name="Meharan Shaikh" userId="59d85dd0-906d-42b9-8247-60cf9904543b" providerId="ADAL" clId="{240B487F-C6A4-4368-9882-5FA88556893C}" dt="2023-08-10T16:45:00.952" v="690" actId="120"/>
          <ac:spMkLst>
            <pc:docMk/>
            <pc:sldMk cId="2461832909" sldId="265"/>
            <ac:spMk id="2" creationId="{6846625F-021F-FBF5-19B5-90B933B7F1D7}"/>
          </ac:spMkLst>
        </pc:spChg>
        <pc:spChg chg="add">
          <ac:chgData name="Meharan Shaikh" userId="59d85dd0-906d-42b9-8247-60cf9904543b" providerId="ADAL" clId="{240B487F-C6A4-4368-9882-5FA88556893C}" dt="2023-08-10T16:37:40.043" v="638" actId="26606"/>
          <ac:spMkLst>
            <pc:docMk/>
            <pc:sldMk cId="2461832909" sldId="265"/>
            <ac:spMk id="8" creationId="{5625EBD2-B0F5-41AE-B3A7-8EC46826420A}"/>
          </ac:spMkLst>
        </pc:spChg>
        <pc:graphicFrameChg chg="add mod modGraphic">
          <ac:chgData name="Meharan Shaikh" userId="59d85dd0-906d-42b9-8247-60cf9904543b" providerId="ADAL" clId="{240B487F-C6A4-4368-9882-5FA88556893C}" dt="2023-08-10T16:45:07.847" v="692" actId="339"/>
          <ac:graphicFrameMkLst>
            <pc:docMk/>
            <pc:sldMk cId="2461832909" sldId="265"/>
            <ac:graphicFrameMk id="3" creationId="{2AD6FF8F-9870-983B-CF5A-B997D417425B}"/>
          </ac:graphicFrameMkLst>
        </pc:graphicFrameChg>
        <pc:picChg chg="add">
          <ac:chgData name="Meharan Shaikh" userId="59d85dd0-906d-42b9-8247-60cf9904543b" providerId="ADAL" clId="{240B487F-C6A4-4368-9882-5FA88556893C}" dt="2023-08-10T16:37:40.043" v="638" actId="26606"/>
          <ac:picMkLst>
            <pc:docMk/>
            <pc:sldMk cId="2461832909" sldId="265"/>
            <ac:picMk id="4" creationId="{A9CAE48C-6A0E-BEBB-B7F0-139A5E6AB560}"/>
          </ac:picMkLst>
        </pc:picChg>
      </pc:sldChg>
      <pc:sldChg chg="addSp delSp modSp new mod setBg">
        <pc:chgData name="Meharan Shaikh" userId="59d85dd0-906d-42b9-8247-60cf9904543b" providerId="ADAL" clId="{240B487F-C6A4-4368-9882-5FA88556893C}" dt="2023-08-10T20:44:39.401" v="747" actId="255"/>
        <pc:sldMkLst>
          <pc:docMk/>
          <pc:sldMk cId="1682281853" sldId="266"/>
        </pc:sldMkLst>
        <pc:spChg chg="mod">
          <ac:chgData name="Meharan Shaikh" userId="59d85dd0-906d-42b9-8247-60cf9904543b" providerId="ADAL" clId="{240B487F-C6A4-4368-9882-5FA88556893C}" dt="2023-08-10T20:44:39.401" v="747" actId="255"/>
          <ac:spMkLst>
            <pc:docMk/>
            <pc:sldMk cId="1682281853" sldId="266"/>
            <ac:spMk id="2" creationId="{76B83282-1478-305E-D90B-94677043EC7B}"/>
          </ac:spMkLst>
        </pc:spChg>
        <pc:spChg chg="del">
          <ac:chgData name="Meharan Shaikh" userId="59d85dd0-906d-42b9-8247-60cf9904543b" providerId="ADAL" clId="{240B487F-C6A4-4368-9882-5FA88556893C}" dt="2023-08-10T20:42:03.648" v="719" actId="931"/>
          <ac:spMkLst>
            <pc:docMk/>
            <pc:sldMk cId="1682281853" sldId="266"/>
            <ac:spMk id="3" creationId="{43004BBF-3ACB-AA59-49AA-B7A338A79FE1}"/>
          </ac:spMkLst>
        </pc:spChg>
        <pc:spChg chg="add">
          <ac:chgData name="Meharan Shaikh" userId="59d85dd0-906d-42b9-8247-60cf9904543b" providerId="ADAL" clId="{240B487F-C6A4-4368-9882-5FA88556893C}" dt="2023-08-10T20:44:11.505" v="740" actId="26606"/>
          <ac:spMkLst>
            <pc:docMk/>
            <pc:sldMk cId="1682281853" sldId="266"/>
            <ac:spMk id="10" creationId="{A4AC5506-6312-4701-8D3C-40187889A947}"/>
          </ac:spMkLst>
        </pc:spChg>
        <pc:picChg chg="add mod">
          <ac:chgData name="Meharan Shaikh" userId="59d85dd0-906d-42b9-8247-60cf9904543b" providerId="ADAL" clId="{240B487F-C6A4-4368-9882-5FA88556893C}" dt="2023-08-10T20:44:29.439" v="745" actId="14100"/>
          <ac:picMkLst>
            <pc:docMk/>
            <pc:sldMk cId="1682281853" sldId="266"/>
            <ac:picMk id="5" creationId="{357BECC1-07E7-940B-0CCB-0B6E59750F6D}"/>
          </ac:picMkLst>
        </pc:picChg>
      </pc:sldChg>
    </pc:docChg>
  </pc:docChgLst>
  <pc:docChgLst>
    <pc:chgData name="Meharan Shaikh" userId="59d85dd0-906d-42b9-8247-60cf9904543b" providerId="ADAL" clId="{17E00772-CB91-4149-9A8F-C0D9DCCB8FBC}"/>
    <pc:docChg chg="undo custSel modSld">
      <pc:chgData name="Meharan Shaikh" userId="59d85dd0-906d-42b9-8247-60cf9904543b" providerId="ADAL" clId="{17E00772-CB91-4149-9A8F-C0D9DCCB8FBC}" dt="2024-07-04T15:13:33.868" v="53" actId="1076"/>
      <pc:docMkLst>
        <pc:docMk/>
      </pc:docMkLst>
      <pc:sldChg chg="delSp modSp mod">
        <pc:chgData name="Meharan Shaikh" userId="59d85dd0-906d-42b9-8247-60cf9904543b" providerId="ADAL" clId="{17E00772-CB91-4149-9A8F-C0D9DCCB8FBC}" dt="2024-07-04T15:13:33.868" v="53" actId="1076"/>
        <pc:sldMkLst>
          <pc:docMk/>
          <pc:sldMk cId="2814384392" sldId="256"/>
        </pc:sldMkLst>
        <pc:spChg chg="mod">
          <ac:chgData name="Meharan Shaikh" userId="59d85dd0-906d-42b9-8247-60cf9904543b" providerId="ADAL" clId="{17E00772-CB91-4149-9A8F-C0D9DCCB8FBC}" dt="2024-07-04T15:13:18.140" v="47" actId="122"/>
          <ac:spMkLst>
            <pc:docMk/>
            <pc:sldMk cId="2814384392" sldId="256"/>
            <ac:spMk id="2" creationId="{ABA261E0-4571-DB6E-E14E-65C998442801}"/>
          </ac:spMkLst>
        </pc:spChg>
        <pc:spChg chg="del mod">
          <ac:chgData name="Meharan Shaikh" userId="59d85dd0-906d-42b9-8247-60cf9904543b" providerId="ADAL" clId="{17E00772-CB91-4149-9A8F-C0D9DCCB8FBC}" dt="2024-07-04T15:11:50.841" v="30" actId="478"/>
          <ac:spMkLst>
            <pc:docMk/>
            <pc:sldMk cId="2814384392" sldId="256"/>
            <ac:spMk id="3" creationId="{706F3F4B-6817-B380-66E7-6424C52DB9B9}"/>
          </ac:spMkLst>
        </pc:spChg>
        <pc:graphicFrameChg chg="mod modGraphic">
          <ac:chgData name="Meharan Shaikh" userId="59d85dd0-906d-42b9-8247-60cf9904543b" providerId="ADAL" clId="{17E00772-CB91-4149-9A8F-C0D9DCCB8FBC}" dt="2024-07-04T15:13:33.868" v="53" actId="1076"/>
          <ac:graphicFrameMkLst>
            <pc:docMk/>
            <pc:sldMk cId="2814384392" sldId="256"/>
            <ac:graphicFrameMk id="5" creationId="{41E56B41-B93D-820C-9DA5-4B56C87C108C}"/>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3C69-52F2-C25A-30EB-C3C8A0ACF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D97D5A-0319-CF74-35C6-F07D1A2A1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A6FED18-F470-6084-1F6F-F9FA4812210A}"/>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691228E8-A846-1C48-2153-D3A71D9E4DF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98D4F0-E1DA-E8BB-4933-90AFB0CB8EF1}"/>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1925829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84A-A2CE-47C5-955E-6EB23CC4925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A1696B0-5F2B-976A-C504-F6630690C4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3744B8-9AF0-2F2A-8221-CACC2906EE57}"/>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33564504-E761-9B21-A150-9693001BC4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3385FE-1FDD-FD58-3C74-32CFBCF8920F}"/>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1156745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2DF16-90CF-573B-DE12-CF5875301B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1A58056-26D4-8432-0AEF-1F4192FD94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7204E8D-C525-E481-FA1B-83BD530A1E2A}"/>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9BE19376-C7C2-E73F-5DD3-2EAEC8896A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C8B4DB-80B0-5453-0428-C68F40D9A51E}"/>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323009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4EB6-7EE0-630B-E1FE-FB5A757FCB1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6A52B26-1E85-EE90-9729-22C747E1E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6590DF-8EF7-15FB-4438-113F1E3CEDAD}"/>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FBB0255A-55D5-7390-C462-FDDD16D148E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D1B36F-91D0-CB5D-9029-3E2A786E8AEA}"/>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200740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1031-2990-05E1-EE15-2B868266A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C7FAF79-EE4F-93C1-FDDD-349801724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B8DBDA-8A12-046F-E96E-14432C5E69EC}"/>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2804D44D-E98D-7FF1-3FF7-CBEA2506C1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7B6ED8C-BF5F-8C3A-1F2D-D55F661BC9F7}"/>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2680147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8884-CC04-CA1B-BDE1-0FD67C0C9CD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625A02F-E3C2-658A-91D1-4648AA0DDF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1B1A956-594A-4381-24A8-C2FBEE66EB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6022825-113A-2227-7C3D-25540C7D7A0B}"/>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6" name="Footer Placeholder 5">
            <a:extLst>
              <a:ext uri="{FF2B5EF4-FFF2-40B4-BE49-F238E27FC236}">
                <a16:creationId xmlns:a16="http://schemas.microsoft.com/office/drawing/2014/main" id="{33B1AB66-2ED5-B8BD-51BE-A047E7D97B1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598FAF7-E18B-4CF2-6EC5-73EAA5BA407B}"/>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499446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FBB5-DD73-B0E9-7D93-103D007E010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C1992B6-1B60-8C6F-BCF1-33640A8A6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C91140-F2EA-5036-B2F8-8732B479CD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E9A6FB0-4AC9-7990-49C0-6BE3E568D1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B8B95C-BAC4-749C-AE4B-CDA5CAE478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A1F99A2-3A6C-EB31-6E71-793158F832D1}"/>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8" name="Footer Placeholder 7">
            <a:extLst>
              <a:ext uri="{FF2B5EF4-FFF2-40B4-BE49-F238E27FC236}">
                <a16:creationId xmlns:a16="http://schemas.microsoft.com/office/drawing/2014/main" id="{47C3C3F6-6E99-88FE-0A4A-775E0146495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9CD8E67-0393-011F-EB5C-7F23DD60C670}"/>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848036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29DD-8E45-8152-7596-7EC9F838677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1AA4D84-E4B2-964F-408A-AE6DD948DAA3}"/>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4" name="Footer Placeholder 3">
            <a:extLst>
              <a:ext uri="{FF2B5EF4-FFF2-40B4-BE49-F238E27FC236}">
                <a16:creationId xmlns:a16="http://schemas.microsoft.com/office/drawing/2014/main" id="{B04253D4-CD7B-739E-FD61-3ACBEEDD24F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AFD04F6-A9A3-BF06-B049-2D679B0DB688}"/>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385213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691FA-2EA8-7678-3520-8400665BDB09}"/>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3" name="Footer Placeholder 2">
            <a:extLst>
              <a:ext uri="{FF2B5EF4-FFF2-40B4-BE49-F238E27FC236}">
                <a16:creationId xmlns:a16="http://schemas.microsoft.com/office/drawing/2014/main" id="{3C2C9EBC-5123-85DA-C234-576DDC9B277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5D9FCA7-A170-ABF5-D2DB-C30E3DB20258}"/>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56004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5154-759A-8BAC-FC64-B2ED00966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D8E2481-7A90-B040-F12C-74681372F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4CFA940-B408-0719-3815-5DDD7099A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02C78-A306-0585-082B-FB6BE1C57FCC}"/>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6" name="Footer Placeholder 5">
            <a:extLst>
              <a:ext uri="{FF2B5EF4-FFF2-40B4-BE49-F238E27FC236}">
                <a16:creationId xmlns:a16="http://schemas.microsoft.com/office/drawing/2014/main" id="{9A971CEE-5883-6026-E52D-B6C4226F4E7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36E30AD-ECE0-65BD-254C-9136B2EE7C46}"/>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291278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8ECE-9A6E-983F-ACBF-1BD5887E0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59EE352-1EFC-B51A-17FF-0E996D559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4A3BD7D-74FA-F9CE-8F1B-3F339C4D8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30718-B893-67D6-DC63-1424CDE16DD1}"/>
              </a:ext>
            </a:extLst>
          </p:cNvPr>
          <p:cNvSpPr>
            <a:spLocks noGrp="1"/>
          </p:cNvSpPr>
          <p:nvPr>
            <p:ph type="dt" sz="half" idx="10"/>
          </p:nvPr>
        </p:nvSpPr>
        <p:spPr/>
        <p:txBody>
          <a:bodyPr/>
          <a:lstStyle/>
          <a:p>
            <a:fld id="{38553BDB-E536-4A7B-B2FA-A233FCD41325}" type="datetimeFigureOut">
              <a:rPr lang="en-CA" smtClean="0"/>
              <a:t>2024-07-04</a:t>
            </a:fld>
            <a:endParaRPr lang="en-CA"/>
          </a:p>
        </p:txBody>
      </p:sp>
      <p:sp>
        <p:nvSpPr>
          <p:cNvPr id="6" name="Footer Placeholder 5">
            <a:extLst>
              <a:ext uri="{FF2B5EF4-FFF2-40B4-BE49-F238E27FC236}">
                <a16:creationId xmlns:a16="http://schemas.microsoft.com/office/drawing/2014/main" id="{E78AAE52-BAC6-4E24-F450-D5CAB44205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B3C40E3-5278-E5B5-C6DB-63BD69CB0438}"/>
              </a:ext>
            </a:extLst>
          </p:cNvPr>
          <p:cNvSpPr>
            <a:spLocks noGrp="1"/>
          </p:cNvSpPr>
          <p:nvPr>
            <p:ph type="sldNum" sz="quarter" idx="12"/>
          </p:nvPr>
        </p:nvSpPr>
        <p:spPr/>
        <p:txBody>
          <a:bodyPr/>
          <a:lstStyle/>
          <a:p>
            <a:fld id="{D3EEF630-A067-4BC8-A4CC-EA3A7F528966}" type="slidenum">
              <a:rPr lang="en-CA" smtClean="0"/>
              <a:t>‹#›</a:t>
            </a:fld>
            <a:endParaRPr lang="en-CA"/>
          </a:p>
        </p:txBody>
      </p:sp>
    </p:spTree>
    <p:extLst>
      <p:ext uri="{BB962C8B-B14F-4D97-AF65-F5344CB8AC3E}">
        <p14:creationId xmlns:p14="http://schemas.microsoft.com/office/powerpoint/2010/main" val="237110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5B5999-7631-EA58-0478-D461E5A8F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C9A1A54-6B75-FD03-B8F0-F868CDE1E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9D195B-5A11-B985-9064-0CE879841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53BDB-E536-4A7B-B2FA-A233FCD41325}" type="datetimeFigureOut">
              <a:rPr lang="en-CA" smtClean="0"/>
              <a:t>2024-07-04</a:t>
            </a:fld>
            <a:endParaRPr lang="en-CA"/>
          </a:p>
        </p:txBody>
      </p:sp>
      <p:sp>
        <p:nvSpPr>
          <p:cNvPr id="5" name="Footer Placeholder 4">
            <a:extLst>
              <a:ext uri="{FF2B5EF4-FFF2-40B4-BE49-F238E27FC236}">
                <a16:creationId xmlns:a16="http://schemas.microsoft.com/office/drawing/2014/main" id="{749C5333-4C5F-4C35-FB1B-0F6C51BE7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F70592D-0E75-0B04-6AC4-AF14C7C2F1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EF630-A067-4BC8-A4CC-EA3A7F528966}" type="slidenum">
              <a:rPr lang="en-CA" smtClean="0"/>
              <a:t>‹#›</a:t>
            </a:fld>
            <a:endParaRPr lang="en-CA"/>
          </a:p>
        </p:txBody>
      </p:sp>
    </p:spTree>
    <p:extLst>
      <p:ext uri="{BB962C8B-B14F-4D97-AF65-F5344CB8AC3E}">
        <p14:creationId xmlns:p14="http://schemas.microsoft.com/office/powerpoint/2010/main" val="2363121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261E0-4571-DB6E-E14E-65C998442801}"/>
              </a:ext>
            </a:extLst>
          </p:cNvPr>
          <p:cNvSpPr>
            <a:spLocks noGrp="1"/>
          </p:cNvSpPr>
          <p:nvPr>
            <p:ph type="ctrTitle"/>
          </p:nvPr>
        </p:nvSpPr>
        <p:spPr>
          <a:xfrm>
            <a:off x="1156851" y="637762"/>
            <a:ext cx="9888496" cy="2939627"/>
          </a:xfrm>
        </p:spPr>
        <p:txBody>
          <a:bodyPr vert="horz" lIns="91440" tIns="45720" rIns="91440" bIns="45720" rtlCol="0" anchor="t">
            <a:normAutofit/>
          </a:bodyPr>
          <a:lstStyle/>
          <a:p>
            <a:r>
              <a:rPr lang="en-US" b="1" kern="1200" dirty="0">
                <a:solidFill>
                  <a:schemeClr val="bg1"/>
                </a:solidFill>
                <a:latin typeface="Times New Roman" panose="02020603050405020304" pitchFamily="18" charset="0"/>
                <a:cs typeface="Times New Roman" panose="02020603050405020304" pitchFamily="18" charset="0"/>
              </a:rPr>
              <a:t>Coffee Sales Analysis</a:t>
            </a:r>
          </a:p>
        </p:txBody>
      </p:sp>
      <p:sp>
        <p:nvSpPr>
          <p:cNvPr id="26"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5" name="3D Model 4" descr="Coffee Cup">
                <a:extLst>
                  <a:ext uri="{FF2B5EF4-FFF2-40B4-BE49-F238E27FC236}">
                    <a16:creationId xmlns:a16="http://schemas.microsoft.com/office/drawing/2014/main" id="{41E56B41-B93D-820C-9DA5-4B56C87C108C}"/>
                  </a:ext>
                </a:extLst>
              </p:cNvPr>
              <p:cNvGraphicFramePr>
                <a:graphicFrameLocks noChangeAspect="1"/>
              </p:cNvGraphicFramePr>
              <p:nvPr>
                <p:extLst>
                  <p:ext uri="{D42A27DB-BD31-4B8C-83A1-F6EECF244321}">
                    <p14:modId xmlns:p14="http://schemas.microsoft.com/office/powerpoint/2010/main" val="2948052631"/>
                  </p:ext>
                </p:extLst>
              </p:nvPr>
            </p:nvGraphicFramePr>
            <p:xfrm>
              <a:off x="4031245" y="2246631"/>
              <a:ext cx="4129499" cy="4053378"/>
            </p:xfrm>
            <a:graphic>
              <a:graphicData uri="http://schemas.microsoft.com/office/drawing/2017/model3d">
                <am3d:model3d r:embed="rId2">
                  <am3d:spPr>
                    <a:xfrm>
                      <a:off x="0" y="0"/>
                      <a:ext cx="4129499" cy="4053378"/>
                    </a:xfrm>
                    <a:prstGeom prst="rect">
                      <a:avLst/>
                    </a:prstGeom>
                  </am3d:spPr>
                  <am3d:camera>
                    <am3d:pos x="0" y="0" z="68937080"/>
                    <am3d:up dx="0" dy="36000000" dz="0"/>
                    <am3d:lookAt x="0" y="0" z="0"/>
                    <am3d:perspective fov="2700000"/>
                  </am3d:camera>
                  <am3d:trans>
                    <am3d:meterPerModelUnit n="12491312" d="1000000"/>
                    <am3d:preTrans dx="-2" dy="-7153008" dz="0"/>
                    <am3d:scale>
                      <am3d:sx n="1000000" d="1000000"/>
                      <am3d:sy n="1000000" d="1000000"/>
                      <am3d:sz n="1000000" d="1000000"/>
                    </am3d:scale>
                    <am3d:rot ax="2722385" ay="1597106" az="1464868"/>
                    <am3d:postTrans dx="0" dy="0" dz="0"/>
                  </am3d:trans>
                  <am3d:raster rName="Office3DRenderer" rVer="16.0.8326">
                    <am3d:blip r:embed="rId3"/>
                  </am3d:raster>
                  <am3d:objViewport viewportSz="65272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ffee Cup">
                <a:extLst>
                  <a:ext uri="{FF2B5EF4-FFF2-40B4-BE49-F238E27FC236}">
                    <a16:creationId xmlns:a16="http://schemas.microsoft.com/office/drawing/2014/main" id="{41E56B41-B93D-820C-9DA5-4B56C87C108C}"/>
                  </a:ext>
                </a:extLst>
              </p:cNvPr>
              <p:cNvPicPr>
                <a:picLocks noGrp="1" noRot="1" noChangeAspect="1" noMove="1" noResize="1" noEditPoints="1" noAdjustHandles="1" noChangeArrowheads="1" noChangeShapeType="1" noCrop="1"/>
              </p:cNvPicPr>
              <p:nvPr/>
            </p:nvPicPr>
            <p:blipFill>
              <a:blip r:embed="rId3"/>
              <a:stretch>
                <a:fillRect/>
              </a:stretch>
            </p:blipFill>
            <p:spPr>
              <a:xfrm>
                <a:off x="4031245" y="2246631"/>
                <a:ext cx="4129499" cy="4053378"/>
              </a:xfrm>
              <a:prstGeom prst="rect">
                <a:avLst/>
              </a:prstGeom>
            </p:spPr>
          </p:pic>
        </mc:Fallback>
      </mc:AlternateContent>
    </p:spTree>
    <p:extLst>
      <p:ext uri="{BB962C8B-B14F-4D97-AF65-F5344CB8AC3E}">
        <p14:creationId xmlns:p14="http://schemas.microsoft.com/office/powerpoint/2010/main" val="2814384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blue and green sky&#10;&#10;Description automatically generated">
            <a:extLst>
              <a:ext uri="{FF2B5EF4-FFF2-40B4-BE49-F238E27FC236}">
                <a16:creationId xmlns:a16="http://schemas.microsoft.com/office/drawing/2014/main" id="{A9CAE48C-6A0E-BEBB-B7F0-139A5E6AB560}"/>
              </a:ext>
            </a:extLst>
          </p:cNvPr>
          <p:cNvPicPr>
            <a:picLocks noChangeAspect="1"/>
          </p:cNvPicPr>
          <p:nvPr/>
        </p:nvPicPr>
        <p:blipFill rotWithShape="1">
          <a:blip r:embed="rId2">
            <a:grayscl/>
          </a:blip>
          <a:srcRect t="18741" b="25009"/>
          <a:stretch/>
        </p:blipFill>
        <p:spPr>
          <a:xfrm>
            <a:off x="20" y="10"/>
            <a:ext cx="12191980" cy="6857990"/>
          </a:xfrm>
          <a:prstGeom prst="rect">
            <a:avLst/>
          </a:prstGeom>
        </p:spPr>
      </p:pic>
      <p:sp>
        <p:nvSpPr>
          <p:cNvPr id="8" name="Freeform 12">
            <a:extLst>
              <a:ext uri="{FF2B5EF4-FFF2-40B4-BE49-F238E27FC236}">
                <a16:creationId xmlns:a16="http://schemas.microsoft.com/office/drawing/2014/main" id="{5625EBD2-B0F5-41AE-B3A7-8EC468264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1594" y="2311110"/>
            <a:ext cx="7028812" cy="2235780"/>
          </a:xfrm>
          <a:custGeom>
            <a:avLst/>
            <a:gdLst>
              <a:gd name="connsiteX0" fmla="*/ 0 w 8935452"/>
              <a:gd name="connsiteY0" fmla="*/ 0 h 3735526"/>
              <a:gd name="connsiteX1" fmla="*/ 8935452 w 8935452"/>
              <a:gd name="connsiteY1" fmla="*/ 0 h 3735526"/>
              <a:gd name="connsiteX2" fmla="*/ 8935452 w 8935452"/>
              <a:gd name="connsiteY2" fmla="*/ 3384463 h 3735526"/>
              <a:gd name="connsiteX3" fmla="*/ 4674433 w 8935452"/>
              <a:gd name="connsiteY3" fmla="*/ 3384463 h 3735526"/>
              <a:gd name="connsiteX4" fmla="*/ 4470816 w 8935452"/>
              <a:gd name="connsiteY4" fmla="*/ 3735526 h 3735526"/>
              <a:gd name="connsiteX5" fmla="*/ 4267200 w 8935452"/>
              <a:gd name="connsiteY5" fmla="*/ 3384463 h 3735526"/>
              <a:gd name="connsiteX6" fmla="*/ 0 w 8935452"/>
              <a:gd name="connsiteY6" fmla="*/ 3384463 h 373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452" h="3735526">
                <a:moveTo>
                  <a:pt x="0" y="0"/>
                </a:moveTo>
                <a:lnTo>
                  <a:pt x="8935452" y="0"/>
                </a:lnTo>
                <a:lnTo>
                  <a:pt x="8935452" y="3384463"/>
                </a:lnTo>
                <a:lnTo>
                  <a:pt x="4674433" y="3384463"/>
                </a:lnTo>
                <a:lnTo>
                  <a:pt x="4470816" y="3735526"/>
                </a:lnTo>
                <a:lnTo>
                  <a:pt x="4267200" y="3384463"/>
                </a:lnTo>
                <a:lnTo>
                  <a:pt x="0" y="3384463"/>
                </a:lnTo>
                <a:close/>
              </a:path>
            </a:pathLst>
          </a:custGeom>
          <a:solidFill>
            <a:schemeClr val="bg2"/>
          </a:solidFill>
          <a:ln w="1905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46625F-021F-FBF5-19B5-90B933B7F1D7}"/>
              </a:ext>
            </a:extLst>
          </p:cNvPr>
          <p:cNvSpPr>
            <a:spLocks noGrp="1"/>
          </p:cNvSpPr>
          <p:nvPr>
            <p:ph type="title"/>
          </p:nvPr>
        </p:nvSpPr>
        <p:spPr>
          <a:xfrm>
            <a:off x="3167062" y="2486025"/>
            <a:ext cx="5857875" cy="1676400"/>
          </a:xfrm>
        </p:spPr>
        <p:txBody>
          <a:bodyPr>
            <a:normAutofit/>
          </a:bodyPr>
          <a:lstStyle/>
          <a:p>
            <a:r>
              <a:rPr lang="en-CA" b="1" dirty="0">
                <a:solidFill>
                  <a:schemeClr val="tx2"/>
                </a:solidFill>
                <a:latin typeface="Times New Roman" panose="02020603050405020304" pitchFamily="18" charset="0"/>
                <a:cs typeface="Times New Roman" panose="02020603050405020304" pitchFamily="18" charset="0"/>
              </a:rPr>
              <a:t>THANK YOU!</a:t>
            </a:r>
          </a:p>
        </p:txBody>
      </p:sp>
      <mc:AlternateContent xmlns:mc="http://schemas.openxmlformats.org/markup-compatibility/2006">
        <mc:Choice xmlns:am3d="http://schemas.microsoft.com/office/drawing/2017/model3d" Requires="am3d">
          <p:graphicFrame>
            <p:nvGraphicFramePr>
              <p:cNvPr id="3" name="3D Model 2" descr="Coffee Cup">
                <a:extLst>
                  <a:ext uri="{FF2B5EF4-FFF2-40B4-BE49-F238E27FC236}">
                    <a16:creationId xmlns:a16="http://schemas.microsoft.com/office/drawing/2014/main" id="{2AD6FF8F-9870-983B-CF5A-B997D417425B}"/>
                  </a:ext>
                </a:extLst>
              </p:cNvPr>
              <p:cNvGraphicFramePr>
                <a:graphicFrameLocks noChangeAspect="1"/>
              </p:cNvGraphicFramePr>
              <p:nvPr>
                <p:extLst>
                  <p:ext uri="{D42A27DB-BD31-4B8C-83A1-F6EECF244321}">
                    <p14:modId xmlns:p14="http://schemas.microsoft.com/office/powerpoint/2010/main" val="704379233"/>
                  </p:ext>
                </p:extLst>
              </p:nvPr>
            </p:nvGraphicFramePr>
            <p:xfrm>
              <a:off x="6945694" y="2762551"/>
              <a:ext cx="1751657" cy="1123346"/>
            </p:xfrm>
            <a:graphic>
              <a:graphicData uri="http://schemas.microsoft.com/office/drawing/2017/model3d">
                <am3d:model3d r:embed="rId3">
                  <am3d:spPr>
                    <a:xfrm>
                      <a:off x="0" y="0"/>
                      <a:ext cx="1751657" cy="1123346"/>
                    </a:xfrm>
                    <a:prstGeom prst="rect">
                      <a:avLst/>
                    </a:prstGeom>
                  </am3d:spPr>
                  <am3d:camera>
                    <am3d:pos x="0" y="0" z="68937080"/>
                    <am3d:up dx="0" dy="36000000" dz="0"/>
                    <am3d:lookAt x="0" y="0" z="0"/>
                    <am3d:perspective fov="2700000"/>
                  </am3d:camera>
                  <am3d:trans>
                    <am3d:meterPerModelUnit n="12491312" d="1000000"/>
                    <am3d:preTrans dx="-2" dy="-7153008" dz="0"/>
                    <am3d:scale>
                      <am3d:sx n="1000000" d="1000000"/>
                      <am3d:sy n="1000000" d="1000000"/>
                      <am3d:sz n="1000000" d="1000000"/>
                    </am3d:scale>
                    <am3d:rot ax="968030" ay="1000145" az="284614"/>
                    <am3d:postTrans dx="0" dy="0" dz="0"/>
                  </am3d:trans>
                  <am3d:raster rName="Office3DRenderer" rVer="16.0.8326">
                    <am3d:blip r:embed="rId4"/>
                  </am3d:raster>
                  <am3d:objViewport viewportSz="2589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ffee Cup">
                <a:extLst>
                  <a:ext uri="{FF2B5EF4-FFF2-40B4-BE49-F238E27FC236}">
                    <a16:creationId xmlns:a16="http://schemas.microsoft.com/office/drawing/2014/main" id="{2AD6FF8F-9870-983B-CF5A-B997D417425B}"/>
                  </a:ext>
                </a:extLst>
              </p:cNvPr>
              <p:cNvPicPr>
                <a:picLocks noGrp="1" noRot="1" noChangeAspect="1" noMove="1" noResize="1" noEditPoints="1" noAdjustHandles="1" noChangeArrowheads="1" noChangeShapeType="1" noCrop="1"/>
              </p:cNvPicPr>
              <p:nvPr/>
            </p:nvPicPr>
            <p:blipFill>
              <a:blip r:embed="rId4"/>
              <a:stretch>
                <a:fillRect/>
              </a:stretch>
            </p:blipFill>
            <p:spPr>
              <a:xfrm>
                <a:off x="6945694" y="2762551"/>
                <a:ext cx="1751657" cy="1123346"/>
              </a:xfrm>
              <a:prstGeom prst="rect">
                <a:avLst/>
              </a:prstGeom>
            </p:spPr>
          </p:pic>
        </mc:Fallback>
      </mc:AlternateContent>
    </p:spTree>
    <p:extLst>
      <p:ext uri="{BB962C8B-B14F-4D97-AF65-F5344CB8AC3E}">
        <p14:creationId xmlns:p14="http://schemas.microsoft.com/office/powerpoint/2010/main" val="246183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59235-D287-F75F-D59A-2462E547768D}"/>
              </a:ext>
            </a:extLst>
          </p:cNvPr>
          <p:cNvSpPr>
            <a:spLocks noGrp="1"/>
          </p:cNvSpPr>
          <p:nvPr>
            <p:ph type="title"/>
          </p:nvPr>
        </p:nvSpPr>
        <p:spPr>
          <a:xfrm>
            <a:off x="1156851" y="637762"/>
            <a:ext cx="9888496" cy="900131"/>
          </a:xfrm>
        </p:spPr>
        <p:txBody>
          <a:bodyPr anchor="t">
            <a:normAutofit/>
          </a:bodyPr>
          <a:lstStyle/>
          <a:p>
            <a:r>
              <a:rPr lang="en-CA" sz="4000" b="1" u="sng">
                <a:solidFill>
                  <a:schemeClr val="bg1"/>
                </a:solidFill>
                <a:latin typeface="Times New Roman" panose="02020603050405020304" pitchFamily="18" charset="0"/>
                <a:cs typeface="Times New Roman" panose="02020603050405020304" pitchFamily="18" charset="0"/>
              </a:rPr>
              <a:t>Description: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286FE3-12DD-A1BE-E5D6-266D697478C2}"/>
              </a:ext>
            </a:extLst>
          </p:cNvPr>
          <p:cNvSpPr>
            <a:spLocks noGrp="1"/>
          </p:cNvSpPr>
          <p:nvPr>
            <p:ph idx="1"/>
          </p:nvPr>
        </p:nvSpPr>
        <p:spPr>
          <a:xfrm>
            <a:off x="1155548" y="2217343"/>
            <a:ext cx="9880893" cy="3959619"/>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In response to the needs of Coffee Cup's Senior Management Team comprising VPs and Directors, our data analysis aims to provide valuable insights from the provided data sets for the years 2018 and 2019. Using advanced tools such as Microsoft Excel, we've conducted a comprehensive analysis to uncover trends, patterns, and key takeaways that will help in informed decision-making and strategic planning.</a:t>
            </a:r>
            <a:endParaRPr lang="en-CA"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DCCF8-4D95-2F74-6A50-62C17DED09BE}"/>
              </a:ext>
            </a:extLst>
          </p:cNvPr>
          <p:cNvSpPr>
            <a:spLocks noGrp="1"/>
          </p:cNvSpPr>
          <p:nvPr>
            <p:ph type="title"/>
          </p:nvPr>
        </p:nvSpPr>
        <p:spPr>
          <a:xfrm>
            <a:off x="1156851" y="637762"/>
            <a:ext cx="9888496" cy="900131"/>
          </a:xfrm>
        </p:spPr>
        <p:txBody>
          <a:bodyPr anchor="t">
            <a:normAutofit/>
          </a:bodyPr>
          <a:lstStyle/>
          <a:p>
            <a:r>
              <a:rPr lang="en-CA" sz="4000" b="1" u="sng">
                <a:solidFill>
                  <a:schemeClr val="bg1"/>
                </a:solidFill>
                <a:latin typeface="Times New Roman" panose="02020603050405020304" pitchFamily="18" charset="0"/>
                <a:cs typeface="Times New Roman" panose="02020603050405020304" pitchFamily="18" charset="0"/>
              </a:rPr>
              <a:t>Quality of the Data:</a:t>
            </a: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33887A-453E-BC45-7341-7B40BC8AD6B5}"/>
              </a:ext>
            </a:extLst>
          </p:cNvPr>
          <p:cNvSpPr>
            <a:spLocks noGrp="1"/>
          </p:cNvSpPr>
          <p:nvPr>
            <p:ph idx="1"/>
          </p:nvPr>
        </p:nvSpPr>
        <p:spPr>
          <a:xfrm>
            <a:off x="594360" y="2217343"/>
            <a:ext cx="10442081" cy="3959619"/>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There are no duplicate entries in the data, simplifying the analysis process.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date format in the dataset remains constant and unfiltered. To conduct analysis, the format needed adjustment.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dataset included 2 entries dated 2012 in sales data, which were inaccurate. These entries were removed to focus on insights for 2018 and 2019.</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There are no missing values in the dataset.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data looks quite complete, including important details like sales, profits, market, category, product, and inventory levels.</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1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F24B0-331C-1875-068E-2E4AFF8D8339}"/>
              </a:ext>
            </a:extLst>
          </p:cNvPr>
          <p:cNvSpPr>
            <a:spLocks noGrp="1"/>
          </p:cNvSpPr>
          <p:nvPr>
            <p:ph type="title"/>
          </p:nvPr>
        </p:nvSpPr>
        <p:spPr>
          <a:xfrm>
            <a:off x="1156851" y="637762"/>
            <a:ext cx="9888496" cy="900131"/>
          </a:xfrm>
        </p:spPr>
        <p:txBody>
          <a:bodyPr anchor="t">
            <a:normAutofit/>
          </a:bodyPr>
          <a:lstStyle/>
          <a:p>
            <a:r>
              <a:rPr lang="en-US" sz="4000" b="1" u="sng">
                <a:solidFill>
                  <a:schemeClr val="bg1"/>
                </a:solidFill>
                <a:latin typeface="Times New Roman" panose="02020603050405020304" pitchFamily="18" charset="0"/>
                <a:cs typeface="Times New Roman" panose="02020603050405020304" pitchFamily="18" charset="0"/>
              </a:rPr>
              <a:t>Key Performance Questions:</a:t>
            </a:r>
            <a:endParaRPr lang="en-CA" sz="4000" b="1" u="sng">
              <a:solidFill>
                <a:schemeClr val="bg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8AF53-6D87-0DAF-D9D6-398DE4ED9AA1}"/>
              </a:ext>
            </a:extLst>
          </p:cNvPr>
          <p:cNvSpPr>
            <a:spLocks noGrp="1"/>
          </p:cNvSpPr>
          <p:nvPr>
            <p:ph idx="1"/>
          </p:nvPr>
        </p:nvSpPr>
        <p:spPr>
          <a:xfrm>
            <a:off x="1155548" y="2217343"/>
            <a:ext cx="9880893" cy="3959619"/>
          </a:xfrm>
        </p:spPr>
        <p:txBody>
          <a:bodyPr>
            <a:normAutofit/>
          </a:bodyPr>
          <a:lstStyle/>
          <a:p>
            <a:pPr>
              <a:buFont typeface="Wingdings" panose="05000000000000000000" pitchFamily="2" charset="2"/>
              <a:buChar char="Ø"/>
            </a:pPr>
            <a:r>
              <a:rPr lang="en-US" sz="1900" b="1">
                <a:latin typeface="Times New Roman" panose="02020603050405020304" pitchFamily="18" charset="0"/>
                <a:cs typeface="Times New Roman" panose="02020603050405020304" pitchFamily="18" charset="0"/>
              </a:rPr>
              <a:t>What were the real profits earned from each market? </a:t>
            </a:r>
            <a:r>
              <a:rPr lang="en-US" sz="1900">
                <a:latin typeface="Times New Roman" panose="02020603050405020304" pitchFamily="18" charset="0"/>
                <a:cs typeface="Times New Roman" panose="02020603050405020304" pitchFamily="18" charset="0"/>
              </a:rPr>
              <a:t>The data shows how much money was gained or lost in each product market, helping us understand how well different markets did financially.</a:t>
            </a:r>
          </a:p>
          <a:p>
            <a:pPr>
              <a:buFont typeface="Wingdings" panose="05000000000000000000" pitchFamily="2" charset="2"/>
              <a:buChar char="Ø"/>
            </a:pPr>
            <a:r>
              <a:rPr lang="en-US" sz="1900" b="1">
                <a:latin typeface="Times New Roman" panose="02020603050405020304" pitchFamily="18" charset="0"/>
                <a:cs typeface="Times New Roman" panose="02020603050405020304" pitchFamily="18" charset="0"/>
              </a:rPr>
              <a:t>How did the sales do each year? </a:t>
            </a:r>
            <a:r>
              <a:rPr lang="en-US" sz="1900">
                <a:latin typeface="Times New Roman" panose="02020603050405020304" pitchFamily="18" charset="0"/>
                <a:cs typeface="Times New Roman" panose="02020603050405020304" pitchFamily="18" charset="0"/>
              </a:rPr>
              <a:t>This information helps us see how sales went up or down every month and year. It helps us figure out problems and even guess how sales might be in the future.</a:t>
            </a:r>
          </a:p>
          <a:p>
            <a:pPr>
              <a:buFont typeface="Wingdings" panose="05000000000000000000" pitchFamily="2" charset="2"/>
              <a:buChar char="Ø"/>
            </a:pPr>
            <a:r>
              <a:rPr lang="en-US" sz="1900" b="1">
                <a:latin typeface="Times New Roman" panose="02020603050405020304" pitchFamily="18" charset="0"/>
                <a:cs typeface="Times New Roman" panose="02020603050405020304" pitchFamily="18" charset="0"/>
              </a:rPr>
              <a:t>Did we meet the profit % we aimed for? </a:t>
            </a:r>
            <a:r>
              <a:rPr lang="en-US" sz="1900">
                <a:latin typeface="Times New Roman" panose="02020603050405020304" pitchFamily="18" charset="0"/>
                <a:cs typeface="Times New Roman" panose="02020603050405020304" pitchFamily="18" charset="0"/>
              </a:rPr>
              <a:t>The data gives us the exact profit % numbers. This helps us see if we reached our goal and how we can make more profit based on our plans.</a:t>
            </a:r>
          </a:p>
          <a:p>
            <a:pPr>
              <a:buFont typeface="Wingdings" panose="05000000000000000000" pitchFamily="2" charset="2"/>
              <a:buChar char="Ø"/>
            </a:pPr>
            <a:r>
              <a:rPr lang="en-US" sz="1900" b="1">
                <a:latin typeface="Times New Roman" panose="02020603050405020304" pitchFamily="18" charset="0"/>
                <a:cs typeface="Times New Roman" panose="02020603050405020304" pitchFamily="18" charset="0"/>
              </a:rPr>
              <a:t>Did coffee or food sell more? </a:t>
            </a:r>
            <a:r>
              <a:rPr lang="en-US" sz="1900">
                <a:latin typeface="Times New Roman" panose="02020603050405020304" pitchFamily="18" charset="0"/>
                <a:cs typeface="Times New Roman" panose="02020603050405020304" pitchFamily="18" charset="0"/>
              </a:rPr>
              <a:t>The data gives us the total sales for the top categories. This helps us decide what menu items to add or change in the category that's making the most money.</a:t>
            </a:r>
          </a:p>
          <a:p>
            <a:pPr>
              <a:buFont typeface="Wingdings" panose="05000000000000000000" pitchFamily="2" charset="2"/>
              <a:buChar char="Ø"/>
            </a:pPr>
            <a:r>
              <a:rPr lang="en-US" sz="1900" b="1">
                <a:latin typeface="Times New Roman" panose="02020603050405020304" pitchFamily="18" charset="0"/>
                <a:cs typeface="Times New Roman" panose="02020603050405020304" pitchFamily="18" charset="0"/>
              </a:rPr>
              <a:t>How many stores are there in provinces with good sales and profits? </a:t>
            </a:r>
            <a:r>
              <a:rPr lang="en-US" sz="1900">
                <a:latin typeface="Times New Roman" panose="02020603050405020304" pitchFamily="18" charset="0"/>
                <a:cs typeface="Times New Roman" panose="02020603050405020304" pitchFamily="18" charset="0"/>
              </a:rPr>
              <a:t>The data shows the total number of stores in each province. This helps us see which province makes more money and decide how many more stores we could open to increase sales.</a:t>
            </a:r>
            <a:endParaRPr lang="en-CA"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243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4" descr="A close-up of several boxes&#10;&#10;Description automatically generated">
            <a:extLst>
              <a:ext uri="{FF2B5EF4-FFF2-40B4-BE49-F238E27FC236}">
                <a16:creationId xmlns:a16="http://schemas.microsoft.com/office/drawing/2014/main" id="{AF4167A0-D53E-82E5-40A9-B1F0E90B8AD0}"/>
              </a:ext>
            </a:extLst>
          </p:cNvPr>
          <p:cNvPicPr>
            <a:picLocks noChangeAspect="1"/>
          </p:cNvPicPr>
          <p:nvPr/>
        </p:nvPicPr>
        <p:blipFill rotWithShape="1">
          <a:blip r:embed="rId2">
            <a:duotone>
              <a:schemeClr val="bg2">
                <a:shade val="45000"/>
                <a:satMod val="135000"/>
              </a:schemeClr>
              <a:prstClr val="white"/>
            </a:duotone>
          </a:blip>
          <a:srcRect t="6148" r="9091" b="2943"/>
          <a:stretch/>
        </p:blipFill>
        <p:spPr>
          <a:xfrm>
            <a:off x="20" y="10"/>
            <a:ext cx="12191980" cy="6857990"/>
          </a:xfrm>
          <a:prstGeom prst="rect">
            <a:avLst/>
          </a:prstGeom>
        </p:spPr>
      </p:pic>
      <p:sp>
        <p:nvSpPr>
          <p:cNvPr id="46" name="Rectangle 4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860A0-1104-A105-F34F-4D53284981A2}"/>
              </a:ext>
            </a:extLst>
          </p:cNvPr>
          <p:cNvSpPr>
            <a:spLocks noGrp="1"/>
          </p:cNvSpPr>
          <p:nvPr>
            <p:ph type="title"/>
          </p:nvPr>
        </p:nvSpPr>
        <p:spPr>
          <a:xfrm>
            <a:off x="838200" y="365125"/>
            <a:ext cx="10515600" cy="1325563"/>
          </a:xfrm>
        </p:spPr>
        <p:txBody>
          <a:bodyPr>
            <a:normAutofit/>
          </a:bodyPr>
          <a:lstStyle/>
          <a:p>
            <a:r>
              <a:rPr lang="en-CA" b="1" u="sng">
                <a:latin typeface="Times New Roman" panose="02020603050405020304" pitchFamily="18" charset="0"/>
                <a:cs typeface="Times New Roman" panose="02020603050405020304" pitchFamily="18" charset="0"/>
              </a:rPr>
              <a:t>Additional Questions:</a:t>
            </a:r>
          </a:p>
        </p:txBody>
      </p:sp>
      <p:sp>
        <p:nvSpPr>
          <p:cNvPr id="3" name="Content Placeholder 2">
            <a:extLst>
              <a:ext uri="{FF2B5EF4-FFF2-40B4-BE49-F238E27FC236}">
                <a16:creationId xmlns:a16="http://schemas.microsoft.com/office/drawing/2014/main" id="{B397E8C1-384A-7AF7-C8CA-93E87D282830}"/>
              </a:ext>
            </a:extLst>
          </p:cNvPr>
          <p:cNvSpPr>
            <a:spLocks noGrp="1"/>
          </p:cNvSpPr>
          <p:nvPr>
            <p:ph idx="1"/>
          </p:nvPr>
        </p:nvSpPr>
        <p:spPr>
          <a:xfrm>
            <a:off x="838200" y="1825625"/>
            <a:ext cx="10515600" cy="4351338"/>
          </a:xfrm>
        </p:spPr>
        <p:txBody>
          <a:bodyPr>
            <a:normAutofit/>
          </a:bodyPr>
          <a:lstStyle/>
          <a:p>
            <a:pPr>
              <a:buFont typeface="Wingdings" panose="05000000000000000000" pitchFamily="2" charset="2"/>
              <a:buChar char="Ø"/>
            </a:pPr>
            <a:r>
              <a:rPr lang="en-US" sz="1800" b="1">
                <a:latin typeface="Times New Roman" panose="02020603050405020304" pitchFamily="18" charset="0"/>
                <a:cs typeface="Times New Roman" panose="02020603050405020304" pitchFamily="18" charset="0"/>
              </a:rPr>
              <a:t>What food items are often bought along with hot coffee? </a:t>
            </a:r>
            <a:r>
              <a:rPr lang="en-US" sz="1800">
                <a:latin typeface="Times New Roman" panose="02020603050405020304" pitchFamily="18" charset="0"/>
                <a:cs typeface="Times New Roman" panose="02020603050405020304" pitchFamily="18" charset="0"/>
              </a:rPr>
              <a:t>The data should include the details of customer purchase that shows which food items were bought together with coffee in various transactions.</a:t>
            </a:r>
          </a:p>
          <a:p>
            <a:pPr>
              <a:buFont typeface="Wingdings" panose="05000000000000000000" pitchFamily="2" charset="2"/>
              <a:buChar char="Ø"/>
            </a:pPr>
            <a:r>
              <a:rPr lang="en-US" sz="1800" b="1">
                <a:latin typeface="Times New Roman" panose="02020603050405020304" pitchFamily="18" charset="0"/>
                <a:cs typeface="Times New Roman" panose="02020603050405020304" pitchFamily="18" charset="0"/>
              </a:rPr>
              <a:t>How many orders were delivered on time? </a:t>
            </a:r>
            <a:r>
              <a:rPr lang="en-US" sz="1800">
                <a:latin typeface="Times New Roman" panose="02020603050405020304" pitchFamily="18" charset="0"/>
                <a:cs typeface="Times New Roman" panose="02020603050405020304" pitchFamily="18" charset="0"/>
              </a:rPr>
              <a:t>The data should provide information about orders that were delivered within the expected timeframe. This helps us assess if we're meeting our service level agreements (SLA) and determine if any adjustments are needed in the order delivery process.</a:t>
            </a:r>
          </a:p>
          <a:p>
            <a:pPr>
              <a:buFont typeface="Wingdings" panose="05000000000000000000" pitchFamily="2" charset="2"/>
              <a:buChar char="Ø"/>
            </a:pPr>
            <a:r>
              <a:rPr lang="en-US" sz="1800" b="1">
                <a:latin typeface="Times New Roman" panose="02020603050405020304" pitchFamily="18" charset="0"/>
                <a:cs typeface="Times New Roman" panose="02020603050405020304" pitchFamily="18" charset="0"/>
              </a:rPr>
              <a:t>What are customers saying about the product?</a:t>
            </a:r>
            <a:r>
              <a:rPr lang="en-US" sz="1800">
                <a:latin typeface="Times New Roman" panose="02020603050405020304" pitchFamily="18" charset="0"/>
                <a:cs typeface="Times New Roman" panose="02020603050405020304" pitchFamily="18" charset="0"/>
              </a:rPr>
              <a:t> The data should consist of customer reviews and complaints, which help us grasp the product's market impact and decide if any adjustments are needed for improvement.</a:t>
            </a:r>
          </a:p>
          <a:p>
            <a:pPr>
              <a:buFont typeface="Wingdings" panose="05000000000000000000" pitchFamily="2" charset="2"/>
              <a:buChar char="Ø"/>
            </a:pPr>
            <a:r>
              <a:rPr lang="en-US" sz="1800" b="1">
                <a:latin typeface="Times New Roman" panose="02020603050405020304" pitchFamily="18" charset="0"/>
                <a:cs typeface="Times New Roman" panose="02020603050405020304" pitchFamily="18" charset="0"/>
              </a:rPr>
              <a:t>How many skilled baristas are employed in each store? </a:t>
            </a:r>
            <a:r>
              <a:rPr lang="en-US" sz="1800">
                <a:latin typeface="Times New Roman" panose="02020603050405020304" pitchFamily="18" charset="0"/>
                <a:cs typeface="Times New Roman" panose="02020603050405020304" pitchFamily="18" charset="0"/>
              </a:rPr>
              <a:t>The data should show the number of trained baristas in each store. This information helps us determine if we need to hire and train more baristas, especially for stores that are experiencing delays in order completion.</a:t>
            </a:r>
          </a:p>
          <a:p>
            <a:pPr>
              <a:buFont typeface="Wingdings" panose="05000000000000000000" pitchFamily="2" charset="2"/>
              <a:buChar char="Ø"/>
            </a:pPr>
            <a:r>
              <a:rPr lang="en-US" sz="1800" b="1">
                <a:latin typeface="Times New Roman" panose="02020603050405020304" pitchFamily="18" charset="0"/>
                <a:cs typeface="Times New Roman" panose="02020603050405020304" pitchFamily="18" charset="0"/>
              </a:rPr>
              <a:t>Have there been any recent menu changes, and if yes, how did they influence sales of food and hot drinks? </a:t>
            </a:r>
            <a:r>
              <a:rPr lang="en-US" sz="1800">
                <a:latin typeface="Times New Roman" panose="02020603050405020304" pitchFamily="18" charset="0"/>
                <a:cs typeface="Times New Roman" panose="02020603050405020304" pitchFamily="18" charset="0"/>
              </a:rPr>
              <a:t>We need information about recent menu updates and sales data. By comparing sales before and after menu changes, We can understand how they affected the sales of food items and hot drinks.</a:t>
            </a:r>
          </a:p>
          <a:p>
            <a:pPr>
              <a:buFont typeface="Wingdings" panose="05000000000000000000" pitchFamily="2" charset="2"/>
              <a:buChar char="Ø"/>
            </a:pPr>
            <a:endParaRPr lang="en-US" sz="18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CA"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5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83282-1478-305E-D90B-94677043EC7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600" b="1" u="sng" kern="1200" dirty="0">
                <a:solidFill>
                  <a:schemeClr val="bg1"/>
                </a:solidFill>
                <a:latin typeface="Times New Roman" panose="02020603050405020304" pitchFamily="18" charset="0"/>
                <a:cs typeface="Times New Roman" panose="02020603050405020304" pitchFamily="18" charset="0"/>
              </a:rPr>
              <a:t>Data Storyboard</a:t>
            </a:r>
          </a:p>
        </p:txBody>
      </p:sp>
      <p:pic>
        <p:nvPicPr>
          <p:cNvPr id="5" name="Content Placeholder 4" descr="A white paper with writing on it&#10;&#10;Description automatically generated">
            <a:extLst>
              <a:ext uri="{FF2B5EF4-FFF2-40B4-BE49-F238E27FC236}">
                <a16:creationId xmlns:a16="http://schemas.microsoft.com/office/drawing/2014/main" id="{357BECC1-07E7-940B-0CCB-0B6E59750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095" y="1675227"/>
            <a:ext cx="8013031" cy="4709531"/>
          </a:xfrm>
          <a:prstGeom prst="rect">
            <a:avLst/>
          </a:prstGeom>
        </p:spPr>
      </p:pic>
    </p:spTree>
    <p:extLst>
      <p:ext uri="{BB962C8B-B14F-4D97-AF65-F5344CB8AC3E}">
        <p14:creationId xmlns:p14="http://schemas.microsoft.com/office/powerpoint/2010/main" val="1682281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FB2BD-517D-0AF7-DCCE-7C65090A7C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 </a:t>
            </a:r>
            <a:r>
              <a:rPr lang="en-US" sz="3200" b="1" kern="1200" dirty="0">
                <a:solidFill>
                  <a:schemeClr val="bg1"/>
                </a:solidFill>
                <a:latin typeface="Times New Roman" panose="02020603050405020304" pitchFamily="18" charset="0"/>
                <a:cs typeface="Times New Roman" panose="02020603050405020304" pitchFamily="18" charset="0"/>
              </a:rPr>
              <a:t>Visual Dashboard with helpful graphs and charts</a:t>
            </a:r>
          </a:p>
        </p:txBody>
      </p:sp>
      <p:pic>
        <p:nvPicPr>
          <p:cNvPr id="7" name="Content Placeholder 6">
            <a:extLst>
              <a:ext uri="{FF2B5EF4-FFF2-40B4-BE49-F238E27FC236}">
                <a16:creationId xmlns:a16="http://schemas.microsoft.com/office/drawing/2014/main" id="{443EE791-8F52-F155-C1B7-9927745184DF}"/>
              </a:ext>
            </a:extLst>
          </p:cNvPr>
          <p:cNvPicPr>
            <a:picLocks noGrp="1" noChangeAspect="1"/>
          </p:cNvPicPr>
          <p:nvPr>
            <p:ph idx="1"/>
          </p:nvPr>
        </p:nvPicPr>
        <p:blipFill>
          <a:blip r:embed="rId2"/>
          <a:stretch>
            <a:fillRect/>
          </a:stretch>
        </p:blipFill>
        <p:spPr>
          <a:xfrm>
            <a:off x="643467" y="1714500"/>
            <a:ext cx="10905066" cy="425196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F305B4EC-D2BC-D57F-9FB9-24D50F96E60D}"/>
              </a:ext>
            </a:extLst>
          </p:cNvPr>
          <p:cNvSpPr txBox="1"/>
          <p:nvPr/>
        </p:nvSpPr>
        <p:spPr>
          <a:xfrm>
            <a:off x="811530" y="6080760"/>
            <a:ext cx="10568940" cy="369332"/>
          </a:xfrm>
          <a:prstGeom prst="rect">
            <a:avLst/>
          </a:prstGeom>
          <a:noFill/>
        </p:spPr>
        <p:txBody>
          <a:bodyPr wrap="square" rtlCol="0">
            <a:spAutoFit/>
          </a:bodyPr>
          <a:lstStyle/>
          <a:p>
            <a:r>
              <a:rPr lang="en-CA" b="1" u="sng" dirty="0"/>
              <a:t>Note: </a:t>
            </a:r>
            <a:r>
              <a:rPr lang="en-US" dirty="0"/>
              <a:t>I have attached the Excel file containing the dashboard for your reference.</a:t>
            </a:r>
            <a:endParaRPr lang="en-CA" dirty="0"/>
          </a:p>
        </p:txBody>
      </p:sp>
    </p:spTree>
    <p:extLst>
      <p:ext uri="{BB962C8B-B14F-4D97-AF65-F5344CB8AC3E}">
        <p14:creationId xmlns:p14="http://schemas.microsoft.com/office/powerpoint/2010/main" val="3122784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6CE66-FF44-6B5E-A6F9-2F4557CFB7FE}"/>
              </a:ext>
            </a:extLst>
          </p:cNvPr>
          <p:cNvSpPr>
            <a:spLocks noGrp="1"/>
          </p:cNvSpPr>
          <p:nvPr>
            <p:ph type="title"/>
          </p:nvPr>
        </p:nvSpPr>
        <p:spPr>
          <a:xfrm>
            <a:off x="1156851" y="637762"/>
            <a:ext cx="9888496" cy="900131"/>
          </a:xfrm>
        </p:spPr>
        <p:txBody>
          <a:bodyPr anchor="t">
            <a:normAutofit/>
          </a:bodyPr>
          <a:lstStyle/>
          <a:p>
            <a:r>
              <a:rPr lang="en-CA" sz="4000" b="1" u="sng">
                <a:solidFill>
                  <a:schemeClr val="bg1"/>
                </a:solidFill>
                <a:latin typeface="Times New Roman" panose="02020603050405020304" pitchFamily="18" charset="0"/>
                <a:cs typeface="Times New Roman" panose="02020603050405020304" pitchFamily="18" charset="0"/>
              </a:rPr>
              <a:t>Dashboard Instructions: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773AAA-F356-94DC-BA9A-A32B5BFBBE41}"/>
              </a:ext>
            </a:extLst>
          </p:cNvPr>
          <p:cNvSpPr>
            <a:spLocks noGrp="1"/>
          </p:cNvSpPr>
          <p:nvPr>
            <p:ph idx="1"/>
          </p:nvPr>
        </p:nvSpPr>
        <p:spPr>
          <a:xfrm>
            <a:off x="1155548" y="2217343"/>
            <a:ext cx="9880893" cy="3959619"/>
          </a:xfrm>
        </p:spPr>
        <p:txBody>
          <a:bodyPr>
            <a:normAutofit/>
          </a:bodyPr>
          <a:lstStyle/>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Parameter Switching: </a:t>
            </a:r>
            <a:r>
              <a:rPr lang="en-US" sz="2400">
                <a:latin typeface="Times New Roman" panose="02020603050405020304" pitchFamily="18" charset="0"/>
                <a:cs typeface="Times New Roman" panose="02020603050405020304" pitchFamily="18" charset="0"/>
              </a:rPr>
              <a:t>Easily switch between different views using the provided options.</a:t>
            </a:r>
          </a:p>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Raw Data Access: </a:t>
            </a:r>
            <a:r>
              <a:rPr lang="en-US" sz="2400">
                <a:latin typeface="Times New Roman" panose="02020603050405020304" pitchFamily="18" charset="0"/>
                <a:cs typeface="Times New Roman" panose="02020603050405020304" pitchFamily="18" charset="0"/>
              </a:rPr>
              <a:t>Click on sections to see detailed raw data.</a:t>
            </a:r>
          </a:p>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Target Progress: </a:t>
            </a:r>
            <a:r>
              <a:rPr lang="en-US" sz="2400">
                <a:latin typeface="Times New Roman" panose="02020603050405020304" pitchFamily="18" charset="0"/>
                <a:cs typeface="Times New Roman" panose="02020603050405020304" pitchFamily="18" charset="0"/>
              </a:rPr>
              <a:t>Check how actual Sales and Profit compare to targets.</a:t>
            </a:r>
          </a:p>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Yearly Sales Trend: </a:t>
            </a:r>
            <a:r>
              <a:rPr lang="en-US" sz="2400">
                <a:latin typeface="Times New Roman" panose="02020603050405020304" pitchFamily="18" charset="0"/>
                <a:cs typeface="Times New Roman" panose="02020603050405020304" pitchFamily="18" charset="0"/>
              </a:rPr>
              <a:t>See how sales changed from 2018 to 2019.</a:t>
            </a:r>
          </a:p>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Store Counts: </a:t>
            </a:r>
            <a:r>
              <a:rPr lang="en-US" sz="2400">
                <a:latin typeface="Times New Roman" panose="02020603050405020304" pitchFamily="18" charset="0"/>
                <a:cs typeface="Times New Roman" panose="02020603050405020304" pitchFamily="18" charset="0"/>
              </a:rPr>
              <a:t>View store numbers in each province.</a:t>
            </a:r>
          </a:p>
          <a:p>
            <a:pPr>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Profit by Market: </a:t>
            </a:r>
            <a:r>
              <a:rPr lang="en-US" sz="2400">
                <a:latin typeface="Times New Roman" panose="02020603050405020304" pitchFamily="18" charset="0"/>
                <a:cs typeface="Times New Roman" panose="02020603050405020304" pitchFamily="18" charset="0"/>
              </a:rPr>
              <a:t>Understand profits from different markets.</a:t>
            </a:r>
            <a:endParaRPr lang="en-CA"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011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0997B-048F-C7E0-1EDF-3B433D0C030B}"/>
              </a:ext>
            </a:extLst>
          </p:cNvPr>
          <p:cNvSpPr>
            <a:spLocks noGrp="1"/>
          </p:cNvSpPr>
          <p:nvPr>
            <p:ph type="title"/>
          </p:nvPr>
        </p:nvSpPr>
        <p:spPr>
          <a:xfrm>
            <a:off x="1156851" y="637762"/>
            <a:ext cx="9888496" cy="900131"/>
          </a:xfrm>
        </p:spPr>
        <p:txBody>
          <a:bodyPr anchor="t">
            <a:normAutofit/>
          </a:bodyPr>
          <a:lstStyle/>
          <a:p>
            <a:r>
              <a:rPr lang="en-CA" sz="4000" b="1" u="sng">
                <a:solidFill>
                  <a:schemeClr val="bg1"/>
                </a:solidFill>
                <a:latin typeface="Times New Roman" panose="02020603050405020304" pitchFamily="18" charset="0"/>
                <a:cs typeface="Times New Roman" panose="02020603050405020304" pitchFamily="18" charset="0"/>
              </a:rPr>
              <a:t>Design Techniques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6C7C5F-5B5B-24CE-B33C-4440390B71C6}"/>
              </a:ext>
            </a:extLst>
          </p:cNvPr>
          <p:cNvSpPr>
            <a:spLocks noGrp="1"/>
          </p:cNvSpPr>
          <p:nvPr>
            <p:ph idx="1"/>
          </p:nvPr>
        </p:nvSpPr>
        <p:spPr>
          <a:xfrm>
            <a:off x="1155548" y="2217343"/>
            <a:ext cx="9880893" cy="3959619"/>
          </a:xfrm>
        </p:spPr>
        <p:txBody>
          <a:bodyPr>
            <a:normAutofit/>
          </a:bodyPr>
          <a:lstStyle/>
          <a:p>
            <a:pPr>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Patterns: </a:t>
            </a:r>
            <a:r>
              <a:rPr lang="en-US" sz="2200">
                <a:latin typeface="Times New Roman" panose="02020603050405020304" pitchFamily="18" charset="0"/>
                <a:cs typeface="Times New Roman" panose="02020603050405020304" pitchFamily="18" charset="0"/>
              </a:rPr>
              <a:t>Employed various designs to present data in a way that helps the audience understand key points, like Market Profit % and Store Counts in each province.</a:t>
            </a:r>
          </a:p>
          <a:p>
            <a:pPr>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Data Comparison: </a:t>
            </a:r>
            <a:r>
              <a:rPr lang="en-US" sz="2200">
                <a:latin typeface="Times New Roman" panose="02020603050405020304" pitchFamily="18" charset="0"/>
                <a:cs typeface="Times New Roman" panose="02020603050405020304" pitchFamily="18" charset="0"/>
              </a:rPr>
              <a:t>Used visuals to display how data differs and resembles each other, like showing Sales Trend and Product Categories.</a:t>
            </a:r>
          </a:p>
          <a:p>
            <a:pPr>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Labels: </a:t>
            </a:r>
            <a:r>
              <a:rPr lang="en-US" sz="2200">
                <a:latin typeface="Times New Roman" panose="02020603050405020304" pitchFamily="18" charset="0"/>
                <a:cs typeface="Times New Roman" panose="02020603050405020304" pitchFamily="18" charset="0"/>
              </a:rPr>
              <a:t>Included clear labels in each visual to explain charts or graphs and make them easy to understand.</a:t>
            </a:r>
          </a:p>
          <a:p>
            <a:pPr>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Color Scheme: </a:t>
            </a:r>
            <a:r>
              <a:rPr lang="en-US" sz="2200">
                <a:latin typeface="Times New Roman" panose="02020603050405020304" pitchFamily="18" charset="0"/>
                <a:cs typeface="Times New Roman" panose="02020603050405020304" pitchFamily="18" charset="0"/>
              </a:rPr>
              <a:t>Picked matching colors that go with the brand and kept them the same across different parts of the dashboard.</a:t>
            </a:r>
          </a:p>
          <a:p>
            <a:pPr>
              <a:buFont typeface="Wingdings" panose="05000000000000000000" pitchFamily="2" charset="2"/>
              <a:buChar char="Ø"/>
            </a:pPr>
            <a:r>
              <a:rPr lang="en-US" sz="2200" b="1">
                <a:latin typeface="Times New Roman" panose="02020603050405020304" pitchFamily="18" charset="0"/>
                <a:cs typeface="Times New Roman" panose="02020603050405020304" pitchFamily="18" charset="0"/>
              </a:rPr>
              <a:t>White Space: </a:t>
            </a:r>
            <a:r>
              <a:rPr lang="en-US" sz="2200">
                <a:latin typeface="Times New Roman" panose="02020603050405020304" pitchFamily="18" charset="0"/>
                <a:cs typeface="Times New Roman" panose="02020603050405020304" pitchFamily="18" charset="0"/>
              </a:rPr>
              <a:t>Made good use of empty space to avoid a messy look and make everything easy to read. Putting enough space between things makes the dashboard neat and not too busy.</a:t>
            </a:r>
          </a:p>
          <a:p>
            <a:endParaRPr lang="en-CA" sz="2200"/>
          </a:p>
        </p:txBody>
      </p:sp>
    </p:spTree>
    <p:extLst>
      <p:ext uri="{BB962C8B-B14F-4D97-AF65-F5344CB8AC3E}">
        <p14:creationId xmlns:p14="http://schemas.microsoft.com/office/powerpoint/2010/main" val="3470849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846</Words>
  <Application>Microsoft Office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 New Roman</vt:lpstr>
      <vt:lpstr>Wingdings</vt:lpstr>
      <vt:lpstr>Office Theme</vt:lpstr>
      <vt:lpstr>Coffee Sales Analysis</vt:lpstr>
      <vt:lpstr>Description:</vt:lpstr>
      <vt:lpstr>Quality of the Data:</vt:lpstr>
      <vt:lpstr>Key Performance Questions:</vt:lpstr>
      <vt:lpstr>Additional Questions:</vt:lpstr>
      <vt:lpstr>Data Storyboard</vt:lpstr>
      <vt:lpstr> Visual Dashboard with helpful graphs and charts</vt:lpstr>
      <vt:lpstr>Dashboard Instructions:</vt:lpstr>
      <vt:lpstr>Design Techniques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Meharan Shaikh</dc:creator>
  <cp:lastModifiedBy>Meharan Shaikh</cp:lastModifiedBy>
  <cp:revision>1</cp:revision>
  <dcterms:created xsi:type="dcterms:W3CDTF">2023-08-10T04:18:35Z</dcterms:created>
  <dcterms:modified xsi:type="dcterms:W3CDTF">2024-07-04T15:13:35Z</dcterms:modified>
</cp:coreProperties>
</file>